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24"/>
  </p:notesMasterIdLst>
  <p:sldIdLst>
    <p:sldId id="257" r:id="rId5"/>
    <p:sldId id="258" r:id="rId6"/>
    <p:sldId id="259" r:id="rId7"/>
    <p:sldId id="269" r:id="rId8"/>
    <p:sldId id="279" r:id="rId9"/>
    <p:sldId id="285" r:id="rId10"/>
    <p:sldId id="281" r:id="rId11"/>
    <p:sldId id="260" r:id="rId12"/>
    <p:sldId id="282" r:id="rId13"/>
    <p:sldId id="265" r:id="rId14"/>
    <p:sldId id="266" r:id="rId15"/>
    <p:sldId id="280" r:id="rId16"/>
    <p:sldId id="284" r:id="rId17"/>
    <p:sldId id="267" r:id="rId18"/>
    <p:sldId id="272" r:id="rId19"/>
    <p:sldId id="276" r:id="rId20"/>
    <p:sldId id="283" r:id="rId21"/>
    <p:sldId id="288" r:id="rId22"/>
    <p:sldId id="270" r:id="rId2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81BD"/>
    <a:srgbClr val="DDD9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8AE9492-F7F6-87DC-2FD8-480C849728F8}" v="2" dt="2024-05-17T19:19:11.609"/>
    <p1510:client id="{48E646D4-3396-A721-A3AE-94365CEB0D03}" v="5" dt="2024-05-17T19:07:43.66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885"/>
    <p:restoredTop sz="71818"/>
  </p:normalViewPr>
  <p:slideViewPr>
    <p:cSldViewPr snapToGrid="0" snapToObjects="1">
      <p:cViewPr varScale="1">
        <p:scale>
          <a:sx n="89" d="100"/>
          <a:sy n="89" d="100"/>
        </p:scale>
        <p:origin x="2990" y="86"/>
      </p:cViewPr>
      <p:guideLst/>
    </p:cSldViewPr>
  </p:slideViewPr>
  <p:notesTextViewPr>
    <p:cViewPr>
      <p:scale>
        <a:sx n="1" d="1"/>
        <a:sy n="1" d="1"/>
      </p:scale>
      <p:origin x="0" y="0"/>
    </p:cViewPr>
  </p:notesTextViewPr>
  <p:sorterViewPr>
    <p:cViewPr>
      <p:scale>
        <a:sx n="100" d="100"/>
        <a:sy n="100" d="100"/>
      </p:scale>
      <p:origin x="0" y="-128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thieu Waeber" userId="S::mathieu.waeber@un.org::04d8e935-c572-4115-98a5-81e3624f76bd" providerId="AD" clId="Web-{48E646D4-3396-A721-A3AE-94365CEB0D03}"/>
    <pc:docChg chg="modSld">
      <pc:chgData name="Mathieu Waeber" userId="S::mathieu.waeber@un.org::04d8e935-c572-4115-98a5-81e3624f76bd" providerId="AD" clId="Web-{48E646D4-3396-A721-A3AE-94365CEB0D03}" dt="2024-05-17T19:08:31.010" v="29"/>
      <pc:docMkLst>
        <pc:docMk/>
      </pc:docMkLst>
      <pc:sldChg chg="modNotes">
        <pc:chgData name="Mathieu Waeber" userId="S::mathieu.waeber@un.org::04d8e935-c572-4115-98a5-81e3624f76bd" providerId="AD" clId="Web-{48E646D4-3396-A721-A3AE-94365CEB0D03}" dt="2024-05-17T17:05:30.626" v="2"/>
        <pc:sldMkLst>
          <pc:docMk/>
          <pc:sldMk cId="3391775726" sldId="258"/>
        </pc:sldMkLst>
      </pc:sldChg>
      <pc:sldChg chg="modNotes">
        <pc:chgData name="Mathieu Waeber" userId="S::mathieu.waeber@un.org::04d8e935-c572-4115-98a5-81e3624f76bd" providerId="AD" clId="Web-{48E646D4-3396-A721-A3AE-94365CEB0D03}" dt="2024-05-17T19:08:31.010" v="29"/>
        <pc:sldMkLst>
          <pc:docMk/>
          <pc:sldMk cId="2360005823" sldId="272"/>
        </pc:sldMkLst>
      </pc:sldChg>
      <pc:sldChg chg="modNotes">
        <pc:chgData name="Mathieu Waeber" userId="S::mathieu.waeber@un.org::04d8e935-c572-4115-98a5-81e3624f76bd" providerId="AD" clId="Web-{48E646D4-3396-A721-A3AE-94365CEB0D03}" dt="2024-05-17T19:06:39.788" v="15"/>
        <pc:sldMkLst>
          <pc:docMk/>
          <pc:sldMk cId="899710165" sldId="280"/>
        </pc:sldMkLst>
      </pc:sldChg>
      <pc:sldChg chg="modSp modNotes">
        <pc:chgData name="Mathieu Waeber" userId="S::mathieu.waeber@un.org::04d8e935-c572-4115-98a5-81e3624f76bd" providerId="AD" clId="Web-{48E646D4-3396-A721-A3AE-94365CEB0D03}" dt="2024-05-17T19:07:43.665" v="24" actId="20577"/>
        <pc:sldMkLst>
          <pc:docMk/>
          <pc:sldMk cId="3039905171" sldId="284"/>
        </pc:sldMkLst>
        <pc:spChg chg="mod">
          <ac:chgData name="Mathieu Waeber" userId="S::mathieu.waeber@un.org::04d8e935-c572-4115-98a5-81e3624f76bd" providerId="AD" clId="Web-{48E646D4-3396-A721-A3AE-94365CEB0D03}" dt="2024-05-17T19:07:43.665" v="24" actId="20577"/>
          <ac:spMkLst>
            <pc:docMk/>
            <pc:sldMk cId="3039905171" sldId="284"/>
            <ac:spMk id="3" creationId="{0CAC1800-BBF2-6E43-9968-0A01651C2D70}"/>
          </ac:spMkLst>
        </pc:spChg>
      </pc:sldChg>
      <pc:sldChg chg="modNotes">
        <pc:chgData name="Mathieu Waeber" userId="S::mathieu.waeber@un.org::04d8e935-c572-4115-98a5-81e3624f76bd" providerId="AD" clId="Web-{48E646D4-3396-A721-A3AE-94365CEB0D03}" dt="2024-05-17T19:02:18.545" v="10"/>
        <pc:sldMkLst>
          <pc:docMk/>
          <pc:sldMk cId="1238498955" sldId="285"/>
        </pc:sldMkLst>
      </pc:sldChg>
    </pc:docChg>
  </pc:docChgLst>
  <pc:docChgLst>
    <pc:chgData name="Mathieu Waeber" userId="S::mathieu.waeber@un.org::04d8e935-c572-4115-98a5-81e3624f76bd" providerId="AD" clId="Web-{18AE9492-F7F6-87DC-2FD8-480C849728F8}"/>
    <pc:docChg chg="modSld">
      <pc:chgData name="Mathieu Waeber" userId="S::mathieu.waeber@un.org::04d8e935-c572-4115-98a5-81e3624f76bd" providerId="AD" clId="Web-{18AE9492-F7F6-87DC-2FD8-480C849728F8}" dt="2024-05-17T19:19:11.609" v="2"/>
      <pc:docMkLst>
        <pc:docMk/>
      </pc:docMkLst>
      <pc:sldChg chg="modSp modNotes">
        <pc:chgData name="Mathieu Waeber" userId="S::mathieu.waeber@un.org::04d8e935-c572-4115-98a5-81e3624f76bd" providerId="AD" clId="Web-{18AE9492-F7F6-87DC-2FD8-480C849728F8}" dt="2024-05-17T19:19:11.609" v="2"/>
        <pc:sldMkLst>
          <pc:docMk/>
          <pc:sldMk cId="3391775726" sldId="258"/>
        </pc:sldMkLst>
        <pc:spChg chg="mod">
          <ac:chgData name="Mathieu Waeber" userId="S::mathieu.waeber@un.org::04d8e935-c572-4115-98a5-81e3624f76bd" providerId="AD" clId="Web-{18AE9492-F7F6-87DC-2FD8-480C849728F8}" dt="2024-05-17T19:19:11.609" v="2"/>
          <ac:spMkLst>
            <pc:docMk/>
            <pc:sldMk cId="3391775726" sldId="258"/>
            <ac:spMk id="3" creationId="{29CC48FF-456F-F344-8C70-0444A7CAD80F}"/>
          </ac:spMkLst>
        </pc:spChg>
      </pc:sldChg>
      <pc:sldChg chg="modNotes">
        <pc:chgData name="Mathieu Waeber" userId="S::mathieu.waeber@un.org::04d8e935-c572-4115-98a5-81e3624f76bd" providerId="AD" clId="Web-{18AE9492-F7F6-87DC-2FD8-480C849728F8}" dt="2024-05-17T19:19:11.609" v="2"/>
        <pc:sldMkLst>
          <pc:docMk/>
          <pc:sldMk cId="2510180850" sldId="259"/>
        </pc:sldMkLst>
      </pc:sldChg>
      <pc:sldChg chg="modNotes">
        <pc:chgData name="Mathieu Waeber" userId="S::mathieu.waeber@un.org::04d8e935-c572-4115-98a5-81e3624f76bd" providerId="AD" clId="Web-{18AE9492-F7F6-87DC-2FD8-480C849728F8}" dt="2024-05-17T19:19:11.609" v="2"/>
        <pc:sldMkLst>
          <pc:docMk/>
          <pc:sldMk cId="371079033" sldId="267"/>
        </pc:sldMkLst>
      </pc:sldChg>
      <pc:sldChg chg="modSp">
        <pc:chgData name="Mathieu Waeber" userId="S::mathieu.waeber@un.org::04d8e935-c572-4115-98a5-81e3624f76bd" providerId="AD" clId="Web-{18AE9492-F7F6-87DC-2FD8-480C849728F8}" dt="2024-05-17T19:19:11.609" v="2"/>
        <pc:sldMkLst>
          <pc:docMk/>
          <pc:sldMk cId="899710165" sldId="280"/>
        </pc:sldMkLst>
        <pc:spChg chg="mod">
          <ac:chgData name="Mathieu Waeber" userId="S::mathieu.waeber@un.org::04d8e935-c572-4115-98a5-81e3624f76bd" providerId="AD" clId="Web-{18AE9492-F7F6-87DC-2FD8-480C849728F8}" dt="2024-05-17T19:19:11.609" v="2"/>
          <ac:spMkLst>
            <pc:docMk/>
            <pc:sldMk cId="899710165" sldId="280"/>
            <ac:spMk id="3" creationId="{0CAC1800-BBF2-6E43-9968-0A01651C2D70}"/>
          </ac:spMkLst>
        </pc:spChg>
      </pc:sldChg>
      <pc:sldChg chg="modSp">
        <pc:chgData name="Mathieu Waeber" userId="S::mathieu.waeber@un.org::04d8e935-c572-4115-98a5-81e3624f76bd" providerId="AD" clId="Web-{18AE9492-F7F6-87DC-2FD8-480C849728F8}" dt="2024-05-17T19:19:11.609" v="2"/>
        <pc:sldMkLst>
          <pc:docMk/>
          <pc:sldMk cId="3039905171" sldId="284"/>
        </pc:sldMkLst>
        <pc:spChg chg="mod">
          <ac:chgData name="Mathieu Waeber" userId="S::mathieu.waeber@un.org::04d8e935-c572-4115-98a5-81e3624f76bd" providerId="AD" clId="Web-{18AE9492-F7F6-87DC-2FD8-480C849728F8}" dt="2024-05-17T19:19:11.609" v="2"/>
          <ac:spMkLst>
            <pc:docMk/>
            <pc:sldMk cId="3039905171" sldId="284"/>
            <ac:spMk id="3" creationId="{0CAC1800-BBF2-6E43-9968-0A01651C2D70}"/>
          </ac:spMkLst>
        </pc:spChg>
      </pc:sldChg>
      <pc:sldChg chg="modNotes">
        <pc:chgData name="Mathieu Waeber" userId="S::mathieu.waeber@un.org::04d8e935-c572-4115-98a5-81e3624f76bd" providerId="AD" clId="Web-{18AE9492-F7F6-87DC-2FD8-480C849728F8}" dt="2024-05-17T19:18:49.249" v="1"/>
        <pc:sldMkLst>
          <pc:docMk/>
          <pc:sldMk cId="3547220702" sldId="288"/>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53F0A09-7431-B847-A599-658265440043}" type="doc">
      <dgm:prSet loTypeId="urn:microsoft.com/office/officeart/2005/8/layout/list1" loCatId="" qsTypeId="urn:microsoft.com/office/officeart/2005/8/quickstyle/simple1" qsCatId="simple" csTypeId="urn:microsoft.com/office/officeart/2005/8/colors/accent1_2" csCatId="accent1" phldr="1"/>
      <dgm:spPr/>
      <dgm:t>
        <a:bodyPr/>
        <a:lstStyle/>
        <a:p>
          <a:endParaRPr lang="en-GB"/>
        </a:p>
      </dgm:t>
    </dgm:pt>
    <dgm:pt modelId="{E2E0A656-95A5-7D46-926D-6AB6A9915192}">
      <dgm:prSet phldrT="[Text]" custT="1"/>
      <dgm:spPr>
        <a:solidFill>
          <a:srgbClr val="4F81BD"/>
        </a:solidFill>
      </dgm:spPr>
      <dgm:t>
        <a:bodyPr/>
        <a:lstStyle/>
        <a:p>
          <a:r>
            <a:rPr lang="en-GB" sz="2000" b="0" i="0" dirty="0">
              <a:solidFill>
                <a:schemeClr val="bg1"/>
              </a:solidFill>
              <a:effectLst/>
              <a:latin typeface="+mn-lt"/>
              <a:ea typeface="+mn-ea"/>
              <a:cs typeface="+mn-cs"/>
            </a:rPr>
            <a:t>Apply what you’ve learnt in the workbook and training sessions to the full range of Weapons and Ammunition Management activities required in UN peacekeeping operations. </a:t>
          </a:r>
          <a:endParaRPr lang="en-GB" sz="2000" dirty="0">
            <a:solidFill>
              <a:schemeClr val="bg1"/>
            </a:solidFill>
          </a:endParaRPr>
        </a:p>
      </dgm:t>
    </dgm:pt>
    <dgm:pt modelId="{D39BDA30-E57E-8046-86D4-478AD82C9A01}" type="parTrans" cxnId="{152A8A8B-5376-CE4D-9EC5-3D89CE952CB4}">
      <dgm:prSet/>
      <dgm:spPr/>
      <dgm:t>
        <a:bodyPr/>
        <a:lstStyle/>
        <a:p>
          <a:endParaRPr lang="en-GB" sz="2000">
            <a:solidFill>
              <a:schemeClr val="bg1"/>
            </a:solidFill>
          </a:endParaRPr>
        </a:p>
      </dgm:t>
    </dgm:pt>
    <dgm:pt modelId="{C3799A20-F0C1-C142-A7D7-0DBC6F51BE0C}" type="sibTrans" cxnId="{152A8A8B-5376-CE4D-9EC5-3D89CE952CB4}">
      <dgm:prSet/>
      <dgm:spPr/>
      <dgm:t>
        <a:bodyPr/>
        <a:lstStyle/>
        <a:p>
          <a:endParaRPr lang="en-GB" sz="2000">
            <a:solidFill>
              <a:schemeClr val="bg1"/>
            </a:solidFill>
          </a:endParaRPr>
        </a:p>
      </dgm:t>
    </dgm:pt>
    <dgm:pt modelId="{8CC273AC-4C6E-D84F-8D93-565AF4B722AA}">
      <dgm:prSet custT="1"/>
      <dgm:spPr>
        <a:solidFill>
          <a:srgbClr val="4F81BD"/>
        </a:solidFill>
      </dgm:spPr>
      <dgm:t>
        <a:bodyPr/>
        <a:lstStyle/>
        <a:p>
          <a:r>
            <a:rPr lang="en-GB" sz="2000" b="0" i="0">
              <a:solidFill>
                <a:schemeClr val="bg1"/>
              </a:solidFill>
              <a:effectLst/>
              <a:latin typeface="+mn-lt"/>
              <a:ea typeface="+mn-ea"/>
              <a:cs typeface="+mn-cs"/>
            </a:rPr>
            <a:t>Using a fictitious scenario, compile an explosive safety case to qualify a licence for a temporary ammunition storage site at a proposed contingent compound. </a:t>
          </a:r>
          <a:endParaRPr lang="en-GB" sz="2000" b="0" i="0" dirty="0">
            <a:solidFill>
              <a:schemeClr val="bg1"/>
            </a:solidFill>
            <a:effectLst/>
            <a:latin typeface="+mn-lt"/>
            <a:ea typeface="+mn-ea"/>
            <a:cs typeface="+mn-cs"/>
          </a:endParaRPr>
        </a:p>
      </dgm:t>
    </dgm:pt>
    <dgm:pt modelId="{9EA94BB6-43F6-7D42-8778-AFAE5B525AFB}" type="parTrans" cxnId="{3D89430C-BDC4-4941-923A-1FC3101CFB62}">
      <dgm:prSet/>
      <dgm:spPr/>
      <dgm:t>
        <a:bodyPr/>
        <a:lstStyle/>
        <a:p>
          <a:endParaRPr lang="en-GB" sz="2000">
            <a:solidFill>
              <a:schemeClr val="bg1"/>
            </a:solidFill>
          </a:endParaRPr>
        </a:p>
      </dgm:t>
    </dgm:pt>
    <dgm:pt modelId="{D19652C2-314B-8847-B3DD-563DDCADF9EE}" type="sibTrans" cxnId="{3D89430C-BDC4-4941-923A-1FC3101CFB62}">
      <dgm:prSet/>
      <dgm:spPr/>
      <dgm:t>
        <a:bodyPr/>
        <a:lstStyle/>
        <a:p>
          <a:endParaRPr lang="en-GB" sz="2000">
            <a:solidFill>
              <a:schemeClr val="bg1"/>
            </a:solidFill>
          </a:endParaRPr>
        </a:p>
      </dgm:t>
    </dgm:pt>
    <dgm:pt modelId="{08BA4977-F18B-8F48-B348-52E53CC62F8D}" type="pres">
      <dgm:prSet presAssocID="{653F0A09-7431-B847-A599-658265440043}" presName="linear" presStyleCnt="0">
        <dgm:presLayoutVars>
          <dgm:dir/>
          <dgm:animLvl val="lvl"/>
          <dgm:resizeHandles val="exact"/>
        </dgm:presLayoutVars>
      </dgm:prSet>
      <dgm:spPr/>
    </dgm:pt>
    <dgm:pt modelId="{C65CFB8A-BBA9-8C46-8C4C-B2AD00E55161}" type="pres">
      <dgm:prSet presAssocID="{E2E0A656-95A5-7D46-926D-6AB6A9915192}" presName="parentLin" presStyleCnt="0"/>
      <dgm:spPr/>
    </dgm:pt>
    <dgm:pt modelId="{BEA1AD3C-C107-3245-9317-584DAD9AE6D8}" type="pres">
      <dgm:prSet presAssocID="{E2E0A656-95A5-7D46-926D-6AB6A9915192}" presName="parentLeftMargin" presStyleLbl="node1" presStyleIdx="0" presStyleCnt="2"/>
      <dgm:spPr/>
    </dgm:pt>
    <dgm:pt modelId="{2D3F8B24-A441-C742-87F1-7209059F6C93}" type="pres">
      <dgm:prSet presAssocID="{E2E0A656-95A5-7D46-926D-6AB6A9915192}" presName="parentText" presStyleLbl="node1" presStyleIdx="0" presStyleCnt="2" custScaleX="123579">
        <dgm:presLayoutVars>
          <dgm:chMax val="0"/>
          <dgm:bulletEnabled val="1"/>
        </dgm:presLayoutVars>
      </dgm:prSet>
      <dgm:spPr/>
    </dgm:pt>
    <dgm:pt modelId="{BDF56338-3897-FE48-9F35-7F6E1FEC5CD1}" type="pres">
      <dgm:prSet presAssocID="{E2E0A656-95A5-7D46-926D-6AB6A9915192}" presName="negativeSpace" presStyleCnt="0"/>
      <dgm:spPr/>
    </dgm:pt>
    <dgm:pt modelId="{B4078A03-08B8-5F4F-9261-311B3747CD61}" type="pres">
      <dgm:prSet presAssocID="{E2E0A656-95A5-7D46-926D-6AB6A9915192}" presName="childText" presStyleLbl="conFgAcc1" presStyleIdx="0" presStyleCnt="2" custScaleY="59250" custLinFactNeighborY="48992">
        <dgm:presLayoutVars>
          <dgm:bulletEnabled val="1"/>
        </dgm:presLayoutVars>
      </dgm:prSet>
      <dgm:spPr>
        <a:ln>
          <a:solidFill>
            <a:srgbClr val="4F81BD"/>
          </a:solidFill>
        </a:ln>
      </dgm:spPr>
    </dgm:pt>
    <dgm:pt modelId="{925D31D1-2282-6A45-A218-9FA5C5B1B001}" type="pres">
      <dgm:prSet presAssocID="{C3799A20-F0C1-C142-A7D7-0DBC6F51BE0C}" presName="spaceBetweenRectangles" presStyleCnt="0"/>
      <dgm:spPr/>
    </dgm:pt>
    <dgm:pt modelId="{3D753B54-6FAB-C248-BD0C-CFD3ED22EFBA}" type="pres">
      <dgm:prSet presAssocID="{8CC273AC-4C6E-D84F-8D93-565AF4B722AA}" presName="parentLin" presStyleCnt="0"/>
      <dgm:spPr/>
    </dgm:pt>
    <dgm:pt modelId="{DD181E16-77B6-EB46-85A6-B3DFDB2A0EEB}" type="pres">
      <dgm:prSet presAssocID="{8CC273AC-4C6E-D84F-8D93-565AF4B722AA}" presName="parentLeftMargin" presStyleLbl="node1" presStyleIdx="0" presStyleCnt="2"/>
      <dgm:spPr/>
    </dgm:pt>
    <dgm:pt modelId="{F3F3012D-D3E8-FE47-999D-599D9C503B81}" type="pres">
      <dgm:prSet presAssocID="{8CC273AC-4C6E-D84F-8D93-565AF4B722AA}" presName="parentText" presStyleLbl="node1" presStyleIdx="1" presStyleCnt="2" custScaleX="127037">
        <dgm:presLayoutVars>
          <dgm:chMax val="0"/>
          <dgm:bulletEnabled val="1"/>
        </dgm:presLayoutVars>
      </dgm:prSet>
      <dgm:spPr/>
    </dgm:pt>
    <dgm:pt modelId="{E971C14A-89C2-0D46-B683-ACB0D24E6387}" type="pres">
      <dgm:prSet presAssocID="{8CC273AC-4C6E-D84F-8D93-565AF4B722AA}" presName="negativeSpace" presStyleCnt="0"/>
      <dgm:spPr/>
    </dgm:pt>
    <dgm:pt modelId="{9811B3A9-9B80-CB4F-960F-6CED74302D42}" type="pres">
      <dgm:prSet presAssocID="{8CC273AC-4C6E-D84F-8D93-565AF4B722AA}" presName="childText" presStyleLbl="conFgAcc1" presStyleIdx="1" presStyleCnt="2" custScaleY="59250" custLinFactNeighborY="17925">
        <dgm:presLayoutVars>
          <dgm:bulletEnabled val="1"/>
        </dgm:presLayoutVars>
      </dgm:prSet>
      <dgm:spPr>
        <a:ln>
          <a:solidFill>
            <a:srgbClr val="4F81BD"/>
          </a:solidFill>
        </a:ln>
      </dgm:spPr>
    </dgm:pt>
  </dgm:ptLst>
  <dgm:cxnLst>
    <dgm:cxn modelId="{3D89430C-BDC4-4941-923A-1FC3101CFB62}" srcId="{653F0A09-7431-B847-A599-658265440043}" destId="{8CC273AC-4C6E-D84F-8D93-565AF4B722AA}" srcOrd="1" destOrd="0" parTransId="{9EA94BB6-43F6-7D42-8778-AFAE5B525AFB}" sibTransId="{D19652C2-314B-8847-B3DD-563DDCADF9EE}"/>
    <dgm:cxn modelId="{C9D3AC78-4C4B-8A44-86BD-F193EFF50BC4}" type="presOf" srcId="{E2E0A656-95A5-7D46-926D-6AB6A9915192}" destId="{BEA1AD3C-C107-3245-9317-584DAD9AE6D8}" srcOrd="0" destOrd="0" presId="urn:microsoft.com/office/officeart/2005/8/layout/list1"/>
    <dgm:cxn modelId="{152A8A8B-5376-CE4D-9EC5-3D89CE952CB4}" srcId="{653F0A09-7431-B847-A599-658265440043}" destId="{E2E0A656-95A5-7D46-926D-6AB6A9915192}" srcOrd="0" destOrd="0" parTransId="{D39BDA30-E57E-8046-86D4-478AD82C9A01}" sibTransId="{C3799A20-F0C1-C142-A7D7-0DBC6F51BE0C}"/>
    <dgm:cxn modelId="{D47AFA97-4255-8648-92F4-93725234D098}" type="presOf" srcId="{E2E0A656-95A5-7D46-926D-6AB6A9915192}" destId="{2D3F8B24-A441-C742-87F1-7209059F6C93}" srcOrd="1" destOrd="0" presId="urn:microsoft.com/office/officeart/2005/8/layout/list1"/>
    <dgm:cxn modelId="{0430499B-524B-7744-A19F-F2EA2787C73D}" type="presOf" srcId="{653F0A09-7431-B847-A599-658265440043}" destId="{08BA4977-F18B-8F48-B348-52E53CC62F8D}" srcOrd="0" destOrd="0" presId="urn:microsoft.com/office/officeart/2005/8/layout/list1"/>
    <dgm:cxn modelId="{2B54E4CD-DE40-D742-AD34-E0197E005059}" type="presOf" srcId="{8CC273AC-4C6E-D84F-8D93-565AF4B722AA}" destId="{F3F3012D-D3E8-FE47-999D-599D9C503B81}" srcOrd="1" destOrd="0" presId="urn:microsoft.com/office/officeart/2005/8/layout/list1"/>
    <dgm:cxn modelId="{3B592DE6-6187-5843-80BD-1FCB3263AA7F}" type="presOf" srcId="{8CC273AC-4C6E-D84F-8D93-565AF4B722AA}" destId="{DD181E16-77B6-EB46-85A6-B3DFDB2A0EEB}" srcOrd="0" destOrd="0" presId="urn:microsoft.com/office/officeart/2005/8/layout/list1"/>
    <dgm:cxn modelId="{BF19A983-6B53-7445-B5ED-D83DEF3BC4AF}" type="presParOf" srcId="{08BA4977-F18B-8F48-B348-52E53CC62F8D}" destId="{C65CFB8A-BBA9-8C46-8C4C-B2AD00E55161}" srcOrd="0" destOrd="0" presId="urn:microsoft.com/office/officeart/2005/8/layout/list1"/>
    <dgm:cxn modelId="{E81CB87B-60E5-424E-B545-A3A2A3ADF4A6}" type="presParOf" srcId="{C65CFB8A-BBA9-8C46-8C4C-B2AD00E55161}" destId="{BEA1AD3C-C107-3245-9317-584DAD9AE6D8}" srcOrd="0" destOrd="0" presId="urn:microsoft.com/office/officeart/2005/8/layout/list1"/>
    <dgm:cxn modelId="{07CBEAF7-B6E9-504A-9752-C52EDE5A1E9A}" type="presParOf" srcId="{C65CFB8A-BBA9-8C46-8C4C-B2AD00E55161}" destId="{2D3F8B24-A441-C742-87F1-7209059F6C93}" srcOrd="1" destOrd="0" presId="urn:microsoft.com/office/officeart/2005/8/layout/list1"/>
    <dgm:cxn modelId="{B3701600-584F-B046-BB4D-B3AEF922AAA4}" type="presParOf" srcId="{08BA4977-F18B-8F48-B348-52E53CC62F8D}" destId="{BDF56338-3897-FE48-9F35-7F6E1FEC5CD1}" srcOrd="1" destOrd="0" presId="urn:microsoft.com/office/officeart/2005/8/layout/list1"/>
    <dgm:cxn modelId="{E96083D5-6392-4246-9808-B92F34763EC2}" type="presParOf" srcId="{08BA4977-F18B-8F48-B348-52E53CC62F8D}" destId="{B4078A03-08B8-5F4F-9261-311B3747CD61}" srcOrd="2" destOrd="0" presId="urn:microsoft.com/office/officeart/2005/8/layout/list1"/>
    <dgm:cxn modelId="{470C68A8-A301-1E48-AE5B-B4032D4F26FB}" type="presParOf" srcId="{08BA4977-F18B-8F48-B348-52E53CC62F8D}" destId="{925D31D1-2282-6A45-A218-9FA5C5B1B001}" srcOrd="3" destOrd="0" presId="urn:microsoft.com/office/officeart/2005/8/layout/list1"/>
    <dgm:cxn modelId="{F48B3EE1-C1AF-B24C-8E35-E3D7F2CC0B24}" type="presParOf" srcId="{08BA4977-F18B-8F48-B348-52E53CC62F8D}" destId="{3D753B54-6FAB-C248-BD0C-CFD3ED22EFBA}" srcOrd="4" destOrd="0" presId="urn:microsoft.com/office/officeart/2005/8/layout/list1"/>
    <dgm:cxn modelId="{53CE2DB1-DEE0-6540-8186-285398C58B50}" type="presParOf" srcId="{3D753B54-6FAB-C248-BD0C-CFD3ED22EFBA}" destId="{DD181E16-77B6-EB46-85A6-B3DFDB2A0EEB}" srcOrd="0" destOrd="0" presId="urn:microsoft.com/office/officeart/2005/8/layout/list1"/>
    <dgm:cxn modelId="{A8E9E02A-0BD8-8B41-8F25-633B1819DCB8}" type="presParOf" srcId="{3D753B54-6FAB-C248-BD0C-CFD3ED22EFBA}" destId="{F3F3012D-D3E8-FE47-999D-599D9C503B81}" srcOrd="1" destOrd="0" presId="urn:microsoft.com/office/officeart/2005/8/layout/list1"/>
    <dgm:cxn modelId="{D91CF53C-F0D2-954C-94DE-95C361A4F691}" type="presParOf" srcId="{08BA4977-F18B-8F48-B348-52E53CC62F8D}" destId="{E971C14A-89C2-0D46-B683-ACB0D24E6387}" srcOrd="5" destOrd="0" presId="urn:microsoft.com/office/officeart/2005/8/layout/list1"/>
    <dgm:cxn modelId="{E582D909-109E-114C-BACF-371B4FA5ABD2}" type="presParOf" srcId="{08BA4977-F18B-8F48-B348-52E53CC62F8D}" destId="{9811B3A9-9B80-CB4F-960F-6CED74302D42}"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53F0A09-7431-B847-A599-658265440043}" type="doc">
      <dgm:prSet loTypeId="urn:microsoft.com/office/officeart/2005/8/layout/list1" loCatId="" qsTypeId="urn:microsoft.com/office/officeart/2005/8/quickstyle/simple1" qsCatId="simple" csTypeId="urn:microsoft.com/office/officeart/2005/8/colors/accent1_2" csCatId="accent1" phldr="1"/>
      <dgm:spPr/>
      <dgm:t>
        <a:bodyPr/>
        <a:lstStyle/>
        <a:p>
          <a:endParaRPr lang="en-GB"/>
        </a:p>
      </dgm:t>
    </dgm:pt>
    <dgm:pt modelId="{E2E0A656-95A5-7D46-926D-6AB6A9915192}">
      <dgm:prSet phldrT="[Text]" custT="1"/>
      <dgm:spPr>
        <a:solidFill>
          <a:srgbClr val="4F81BD"/>
        </a:solidFill>
      </dgm:spPr>
      <dgm:t>
        <a:bodyPr/>
        <a:lstStyle/>
        <a:p>
          <a:r>
            <a:rPr lang="en-GB" sz="2000" b="0" i="0" dirty="0">
              <a:solidFill>
                <a:schemeClr val="bg1"/>
              </a:solidFill>
              <a:effectLst/>
              <a:latin typeface="+mn-lt"/>
              <a:ea typeface="+mn-ea"/>
              <a:cs typeface="+mn-cs"/>
            </a:rPr>
            <a:t>Apply what you’ve learnt in the workbook and training sessions to the full range of Weapons and Ammunition Management activities required in UN peacekeeping operations. </a:t>
          </a:r>
          <a:endParaRPr lang="en-GB" sz="2000" dirty="0">
            <a:solidFill>
              <a:schemeClr val="bg1"/>
            </a:solidFill>
          </a:endParaRPr>
        </a:p>
      </dgm:t>
    </dgm:pt>
    <dgm:pt modelId="{D39BDA30-E57E-8046-86D4-478AD82C9A01}" type="parTrans" cxnId="{152A8A8B-5376-CE4D-9EC5-3D89CE952CB4}">
      <dgm:prSet/>
      <dgm:spPr/>
      <dgm:t>
        <a:bodyPr/>
        <a:lstStyle/>
        <a:p>
          <a:endParaRPr lang="en-GB" sz="2000">
            <a:solidFill>
              <a:schemeClr val="bg1"/>
            </a:solidFill>
          </a:endParaRPr>
        </a:p>
      </dgm:t>
    </dgm:pt>
    <dgm:pt modelId="{C3799A20-F0C1-C142-A7D7-0DBC6F51BE0C}" type="sibTrans" cxnId="{152A8A8B-5376-CE4D-9EC5-3D89CE952CB4}">
      <dgm:prSet/>
      <dgm:spPr/>
      <dgm:t>
        <a:bodyPr/>
        <a:lstStyle/>
        <a:p>
          <a:endParaRPr lang="en-GB" sz="2000">
            <a:solidFill>
              <a:schemeClr val="bg1"/>
            </a:solidFill>
          </a:endParaRPr>
        </a:p>
      </dgm:t>
    </dgm:pt>
    <dgm:pt modelId="{8CC273AC-4C6E-D84F-8D93-565AF4B722AA}">
      <dgm:prSet custT="1"/>
      <dgm:spPr>
        <a:solidFill>
          <a:srgbClr val="4F81BD"/>
        </a:solidFill>
      </dgm:spPr>
      <dgm:t>
        <a:bodyPr/>
        <a:lstStyle/>
        <a:p>
          <a:r>
            <a:rPr lang="en-GB" sz="2000" b="0" i="0">
              <a:solidFill>
                <a:schemeClr val="bg1"/>
              </a:solidFill>
              <a:effectLst/>
              <a:latin typeface="+mn-lt"/>
              <a:ea typeface="+mn-ea"/>
              <a:cs typeface="+mn-cs"/>
            </a:rPr>
            <a:t>Using a fictitious scenario, compile an explosive safety case to qualify a licence for a temporary ammunition storage site at a proposed contingent compound. </a:t>
          </a:r>
          <a:endParaRPr lang="en-GB" sz="2000" b="0" i="0" dirty="0">
            <a:solidFill>
              <a:schemeClr val="bg1"/>
            </a:solidFill>
            <a:effectLst/>
            <a:latin typeface="+mn-lt"/>
            <a:ea typeface="+mn-ea"/>
            <a:cs typeface="+mn-cs"/>
          </a:endParaRPr>
        </a:p>
      </dgm:t>
    </dgm:pt>
    <dgm:pt modelId="{9EA94BB6-43F6-7D42-8778-AFAE5B525AFB}" type="parTrans" cxnId="{3D89430C-BDC4-4941-923A-1FC3101CFB62}">
      <dgm:prSet/>
      <dgm:spPr/>
      <dgm:t>
        <a:bodyPr/>
        <a:lstStyle/>
        <a:p>
          <a:endParaRPr lang="en-GB" sz="2000">
            <a:solidFill>
              <a:schemeClr val="bg1"/>
            </a:solidFill>
          </a:endParaRPr>
        </a:p>
      </dgm:t>
    </dgm:pt>
    <dgm:pt modelId="{D19652C2-314B-8847-B3DD-563DDCADF9EE}" type="sibTrans" cxnId="{3D89430C-BDC4-4941-923A-1FC3101CFB62}">
      <dgm:prSet/>
      <dgm:spPr/>
      <dgm:t>
        <a:bodyPr/>
        <a:lstStyle/>
        <a:p>
          <a:endParaRPr lang="en-GB" sz="2000">
            <a:solidFill>
              <a:schemeClr val="bg1"/>
            </a:solidFill>
          </a:endParaRPr>
        </a:p>
      </dgm:t>
    </dgm:pt>
    <dgm:pt modelId="{08BA4977-F18B-8F48-B348-52E53CC62F8D}" type="pres">
      <dgm:prSet presAssocID="{653F0A09-7431-B847-A599-658265440043}" presName="linear" presStyleCnt="0">
        <dgm:presLayoutVars>
          <dgm:dir/>
          <dgm:animLvl val="lvl"/>
          <dgm:resizeHandles val="exact"/>
        </dgm:presLayoutVars>
      </dgm:prSet>
      <dgm:spPr/>
    </dgm:pt>
    <dgm:pt modelId="{C65CFB8A-BBA9-8C46-8C4C-B2AD00E55161}" type="pres">
      <dgm:prSet presAssocID="{E2E0A656-95A5-7D46-926D-6AB6A9915192}" presName="parentLin" presStyleCnt="0"/>
      <dgm:spPr/>
    </dgm:pt>
    <dgm:pt modelId="{BEA1AD3C-C107-3245-9317-584DAD9AE6D8}" type="pres">
      <dgm:prSet presAssocID="{E2E0A656-95A5-7D46-926D-6AB6A9915192}" presName="parentLeftMargin" presStyleLbl="node1" presStyleIdx="0" presStyleCnt="2"/>
      <dgm:spPr/>
    </dgm:pt>
    <dgm:pt modelId="{2D3F8B24-A441-C742-87F1-7209059F6C93}" type="pres">
      <dgm:prSet presAssocID="{E2E0A656-95A5-7D46-926D-6AB6A9915192}" presName="parentText" presStyleLbl="node1" presStyleIdx="0" presStyleCnt="2" custScaleX="123579">
        <dgm:presLayoutVars>
          <dgm:chMax val="0"/>
          <dgm:bulletEnabled val="1"/>
        </dgm:presLayoutVars>
      </dgm:prSet>
      <dgm:spPr/>
    </dgm:pt>
    <dgm:pt modelId="{BDF56338-3897-FE48-9F35-7F6E1FEC5CD1}" type="pres">
      <dgm:prSet presAssocID="{E2E0A656-95A5-7D46-926D-6AB6A9915192}" presName="negativeSpace" presStyleCnt="0"/>
      <dgm:spPr/>
    </dgm:pt>
    <dgm:pt modelId="{B4078A03-08B8-5F4F-9261-311B3747CD61}" type="pres">
      <dgm:prSet presAssocID="{E2E0A656-95A5-7D46-926D-6AB6A9915192}" presName="childText" presStyleLbl="conFgAcc1" presStyleIdx="0" presStyleCnt="2" custScaleY="59250" custLinFactNeighborY="48992">
        <dgm:presLayoutVars>
          <dgm:bulletEnabled val="1"/>
        </dgm:presLayoutVars>
      </dgm:prSet>
      <dgm:spPr>
        <a:ln>
          <a:solidFill>
            <a:srgbClr val="4F81BD"/>
          </a:solidFill>
        </a:ln>
      </dgm:spPr>
    </dgm:pt>
    <dgm:pt modelId="{925D31D1-2282-6A45-A218-9FA5C5B1B001}" type="pres">
      <dgm:prSet presAssocID="{C3799A20-F0C1-C142-A7D7-0DBC6F51BE0C}" presName="spaceBetweenRectangles" presStyleCnt="0"/>
      <dgm:spPr/>
    </dgm:pt>
    <dgm:pt modelId="{3D753B54-6FAB-C248-BD0C-CFD3ED22EFBA}" type="pres">
      <dgm:prSet presAssocID="{8CC273AC-4C6E-D84F-8D93-565AF4B722AA}" presName="parentLin" presStyleCnt="0"/>
      <dgm:spPr/>
    </dgm:pt>
    <dgm:pt modelId="{DD181E16-77B6-EB46-85A6-B3DFDB2A0EEB}" type="pres">
      <dgm:prSet presAssocID="{8CC273AC-4C6E-D84F-8D93-565AF4B722AA}" presName="parentLeftMargin" presStyleLbl="node1" presStyleIdx="0" presStyleCnt="2"/>
      <dgm:spPr/>
    </dgm:pt>
    <dgm:pt modelId="{F3F3012D-D3E8-FE47-999D-599D9C503B81}" type="pres">
      <dgm:prSet presAssocID="{8CC273AC-4C6E-D84F-8D93-565AF4B722AA}" presName="parentText" presStyleLbl="node1" presStyleIdx="1" presStyleCnt="2" custScaleX="127037">
        <dgm:presLayoutVars>
          <dgm:chMax val="0"/>
          <dgm:bulletEnabled val="1"/>
        </dgm:presLayoutVars>
      </dgm:prSet>
      <dgm:spPr/>
    </dgm:pt>
    <dgm:pt modelId="{E971C14A-89C2-0D46-B683-ACB0D24E6387}" type="pres">
      <dgm:prSet presAssocID="{8CC273AC-4C6E-D84F-8D93-565AF4B722AA}" presName="negativeSpace" presStyleCnt="0"/>
      <dgm:spPr/>
    </dgm:pt>
    <dgm:pt modelId="{9811B3A9-9B80-CB4F-960F-6CED74302D42}" type="pres">
      <dgm:prSet presAssocID="{8CC273AC-4C6E-D84F-8D93-565AF4B722AA}" presName="childText" presStyleLbl="conFgAcc1" presStyleIdx="1" presStyleCnt="2" custScaleY="59250" custLinFactNeighborY="17925">
        <dgm:presLayoutVars>
          <dgm:bulletEnabled val="1"/>
        </dgm:presLayoutVars>
      </dgm:prSet>
      <dgm:spPr>
        <a:ln>
          <a:solidFill>
            <a:srgbClr val="4F81BD"/>
          </a:solidFill>
        </a:ln>
      </dgm:spPr>
    </dgm:pt>
  </dgm:ptLst>
  <dgm:cxnLst>
    <dgm:cxn modelId="{3D89430C-BDC4-4941-923A-1FC3101CFB62}" srcId="{653F0A09-7431-B847-A599-658265440043}" destId="{8CC273AC-4C6E-D84F-8D93-565AF4B722AA}" srcOrd="1" destOrd="0" parTransId="{9EA94BB6-43F6-7D42-8778-AFAE5B525AFB}" sibTransId="{D19652C2-314B-8847-B3DD-563DDCADF9EE}"/>
    <dgm:cxn modelId="{C9D3AC78-4C4B-8A44-86BD-F193EFF50BC4}" type="presOf" srcId="{E2E0A656-95A5-7D46-926D-6AB6A9915192}" destId="{BEA1AD3C-C107-3245-9317-584DAD9AE6D8}" srcOrd="0" destOrd="0" presId="urn:microsoft.com/office/officeart/2005/8/layout/list1"/>
    <dgm:cxn modelId="{152A8A8B-5376-CE4D-9EC5-3D89CE952CB4}" srcId="{653F0A09-7431-B847-A599-658265440043}" destId="{E2E0A656-95A5-7D46-926D-6AB6A9915192}" srcOrd="0" destOrd="0" parTransId="{D39BDA30-E57E-8046-86D4-478AD82C9A01}" sibTransId="{C3799A20-F0C1-C142-A7D7-0DBC6F51BE0C}"/>
    <dgm:cxn modelId="{D47AFA97-4255-8648-92F4-93725234D098}" type="presOf" srcId="{E2E0A656-95A5-7D46-926D-6AB6A9915192}" destId="{2D3F8B24-A441-C742-87F1-7209059F6C93}" srcOrd="1" destOrd="0" presId="urn:microsoft.com/office/officeart/2005/8/layout/list1"/>
    <dgm:cxn modelId="{0430499B-524B-7744-A19F-F2EA2787C73D}" type="presOf" srcId="{653F0A09-7431-B847-A599-658265440043}" destId="{08BA4977-F18B-8F48-B348-52E53CC62F8D}" srcOrd="0" destOrd="0" presId="urn:microsoft.com/office/officeart/2005/8/layout/list1"/>
    <dgm:cxn modelId="{2B54E4CD-DE40-D742-AD34-E0197E005059}" type="presOf" srcId="{8CC273AC-4C6E-D84F-8D93-565AF4B722AA}" destId="{F3F3012D-D3E8-FE47-999D-599D9C503B81}" srcOrd="1" destOrd="0" presId="urn:microsoft.com/office/officeart/2005/8/layout/list1"/>
    <dgm:cxn modelId="{3B592DE6-6187-5843-80BD-1FCB3263AA7F}" type="presOf" srcId="{8CC273AC-4C6E-D84F-8D93-565AF4B722AA}" destId="{DD181E16-77B6-EB46-85A6-B3DFDB2A0EEB}" srcOrd="0" destOrd="0" presId="urn:microsoft.com/office/officeart/2005/8/layout/list1"/>
    <dgm:cxn modelId="{BF19A983-6B53-7445-B5ED-D83DEF3BC4AF}" type="presParOf" srcId="{08BA4977-F18B-8F48-B348-52E53CC62F8D}" destId="{C65CFB8A-BBA9-8C46-8C4C-B2AD00E55161}" srcOrd="0" destOrd="0" presId="urn:microsoft.com/office/officeart/2005/8/layout/list1"/>
    <dgm:cxn modelId="{E81CB87B-60E5-424E-B545-A3A2A3ADF4A6}" type="presParOf" srcId="{C65CFB8A-BBA9-8C46-8C4C-B2AD00E55161}" destId="{BEA1AD3C-C107-3245-9317-584DAD9AE6D8}" srcOrd="0" destOrd="0" presId="urn:microsoft.com/office/officeart/2005/8/layout/list1"/>
    <dgm:cxn modelId="{07CBEAF7-B6E9-504A-9752-C52EDE5A1E9A}" type="presParOf" srcId="{C65CFB8A-BBA9-8C46-8C4C-B2AD00E55161}" destId="{2D3F8B24-A441-C742-87F1-7209059F6C93}" srcOrd="1" destOrd="0" presId="urn:microsoft.com/office/officeart/2005/8/layout/list1"/>
    <dgm:cxn modelId="{B3701600-584F-B046-BB4D-B3AEF922AAA4}" type="presParOf" srcId="{08BA4977-F18B-8F48-B348-52E53CC62F8D}" destId="{BDF56338-3897-FE48-9F35-7F6E1FEC5CD1}" srcOrd="1" destOrd="0" presId="urn:microsoft.com/office/officeart/2005/8/layout/list1"/>
    <dgm:cxn modelId="{E96083D5-6392-4246-9808-B92F34763EC2}" type="presParOf" srcId="{08BA4977-F18B-8F48-B348-52E53CC62F8D}" destId="{B4078A03-08B8-5F4F-9261-311B3747CD61}" srcOrd="2" destOrd="0" presId="urn:microsoft.com/office/officeart/2005/8/layout/list1"/>
    <dgm:cxn modelId="{470C68A8-A301-1E48-AE5B-B4032D4F26FB}" type="presParOf" srcId="{08BA4977-F18B-8F48-B348-52E53CC62F8D}" destId="{925D31D1-2282-6A45-A218-9FA5C5B1B001}" srcOrd="3" destOrd="0" presId="urn:microsoft.com/office/officeart/2005/8/layout/list1"/>
    <dgm:cxn modelId="{F48B3EE1-C1AF-B24C-8E35-E3D7F2CC0B24}" type="presParOf" srcId="{08BA4977-F18B-8F48-B348-52E53CC62F8D}" destId="{3D753B54-6FAB-C248-BD0C-CFD3ED22EFBA}" srcOrd="4" destOrd="0" presId="urn:microsoft.com/office/officeart/2005/8/layout/list1"/>
    <dgm:cxn modelId="{53CE2DB1-DEE0-6540-8186-285398C58B50}" type="presParOf" srcId="{3D753B54-6FAB-C248-BD0C-CFD3ED22EFBA}" destId="{DD181E16-77B6-EB46-85A6-B3DFDB2A0EEB}" srcOrd="0" destOrd="0" presId="urn:microsoft.com/office/officeart/2005/8/layout/list1"/>
    <dgm:cxn modelId="{A8E9E02A-0BD8-8B41-8F25-633B1819DCB8}" type="presParOf" srcId="{3D753B54-6FAB-C248-BD0C-CFD3ED22EFBA}" destId="{F3F3012D-D3E8-FE47-999D-599D9C503B81}" srcOrd="1" destOrd="0" presId="urn:microsoft.com/office/officeart/2005/8/layout/list1"/>
    <dgm:cxn modelId="{D91CF53C-F0D2-954C-94DE-95C361A4F691}" type="presParOf" srcId="{08BA4977-F18B-8F48-B348-52E53CC62F8D}" destId="{E971C14A-89C2-0D46-B683-ACB0D24E6387}" srcOrd="5" destOrd="0" presId="urn:microsoft.com/office/officeart/2005/8/layout/list1"/>
    <dgm:cxn modelId="{E582D909-109E-114C-BACF-371B4FA5ABD2}" type="presParOf" srcId="{08BA4977-F18B-8F48-B348-52E53CC62F8D}" destId="{9811B3A9-9B80-CB4F-960F-6CED74302D42}"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078A03-08B8-5F4F-9261-311B3747CD61}">
      <dsp:nvSpPr>
        <dsp:cNvPr id="0" name=""/>
        <dsp:cNvSpPr/>
      </dsp:nvSpPr>
      <dsp:spPr>
        <a:xfrm>
          <a:off x="0" y="2328738"/>
          <a:ext cx="4978213" cy="955584"/>
        </a:xfrm>
        <a:prstGeom prst="rect">
          <a:avLst/>
        </a:prstGeom>
        <a:solidFill>
          <a:schemeClr val="lt1">
            <a:alpha val="90000"/>
            <a:hueOff val="0"/>
            <a:satOff val="0"/>
            <a:lumOff val="0"/>
            <a:alphaOff val="0"/>
          </a:schemeClr>
        </a:solidFill>
        <a:ln w="12700" cap="flat" cmpd="sng" algn="ctr">
          <a:solidFill>
            <a:srgbClr val="4F81BD"/>
          </a:solidFill>
          <a:prstDash val="solid"/>
          <a:miter lim="800000"/>
        </a:ln>
        <a:effectLst/>
      </dsp:spPr>
      <dsp:style>
        <a:lnRef idx="2">
          <a:scrgbClr r="0" g="0" b="0"/>
        </a:lnRef>
        <a:fillRef idx="1">
          <a:scrgbClr r="0" g="0" b="0"/>
        </a:fillRef>
        <a:effectRef idx="0">
          <a:scrgbClr r="0" g="0" b="0"/>
        </a:effectRef>
        <a:fontRef idx="minor"/>
      </dsp:style>
    </dsp:sp>
    <dsp:sp modelId="{2D3F8B24-A441-C742-87F1-7209059F6C93}">
      <dsp:nvSpPr>
        <dsp:cNvPr id="0" name=""/>
        <dsp:cNvSpPr/>
      </dsp:nvSpPr>
      <dsp:spPr>
        <a:xfrm>
          <a:off x="248910" y="1214781"/>
          <a:ext cx="4306418" cy="1889280"/>
        </a:xfrm>
        <a:prstGeom prst="roundRect">
          <a:avLst/>
        </a:prstGeom>
        <a:solidFill>
          <a:srgbClr val="4F81B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1715" tIns="0" rIns="131715" bIns="0" numCol="1" spcCol="1270" anchor="ctr" anchorCtr="0">
          <a:noAutofit/>
        </a:bodyPr>
        <a:lstStyle/>
        <a:p>
          <a:pPr marL="0" lvl="0" indent="0" algn="l" defTabSz="889000">
            <a:lnSpc>
              <a:spcPct val="90000"/>
            </a:lnSpc>
            <a:spcBef>
              <a:spcPct val="0"/>
            </a:spcBef>
            <a:spcAft>
              <a:spcPct val="35000"/>
            </a:spcAft>
            <a:buNone/>
          </a:pPr>
          <a:r>
            <a:rPr lang="en-GB" sz="2000" b="0" i="0" kern="1200" dirty="0">
              <a:solidFill>
                <a:schemeClr val="bg1"/>
              </a:solidFill>
              <a:effectLst/>
              <a:latin typeface="+mn-lt"/>
              <a:ea typeface="+mn-ea"/>
              <a:cs typeface="+mn-cs"/>
            </a:rPr>
            <a:t>Apply what you’ve learnt in the workbook and training sessions to the full range of Weapons and Ammunition Management activities required in UN peacekeeping operations. </a:t>
          </a:r>
          <a:endParaRPr lang="en-GB" sz="2000" kern="1200" dirty="0">
            <a:solidFill>
              <a:schemeClr val="bg1"/>
            </a:solidFill>
          </a:endParaRPr>
        </a:p>
      </dsp:txBody>
      <dsp:txXfrm>
        <a:off x="341137" y="1307008"/>
        <a:ext cx="4121964" cy="1704826"/>
      </dsp:txXfrm>
    </dsp:sp>
    <dsp:sp modelId="{9811B3A9-9B80-CB4F-960F-6CED74302D42}">
      <dsp:nvSpPr>
        <dsp:cNvPr id="0" name=""/>
        <dsp:cNvSpPr/>
      </dsp:nvSpPr>
      <dsp:spPr>
        <a:xfrm>
          <a:off x="0" y="4574572"/>
          <a:ext cx="4978213" cy="955584"/>
        </a:xfrm>
        <a:prstGeom prst="rect">
          <a:avLst/>
        </a:prstGeom>
        <a:solidFill>
          <a:schemeClr val="lt1">
            <a:alpha val="90000"/>
            <a:hueOff val="0"/>
            <a:satOff val="0"/>
            <a:lumOff val="0"/>
            <a:alphaOff val="0"/>
          </a:schemeClr>
        </a:solidFill>
        <a:ln w="12700" cap="flat" cmpd="sng" algn="ctr">
          <a:solidFill>
            <a:srgbClr val="4F81BD"/>
          </a:solidFill>
          <a:prstDash val="solid"/>
          <a:miter lim="800000"/>
        </a:ln>
        <a:effectLst/>
      </dsp:spPr>
      <dsp:style>
        <a:lnRef idx="2">
          <a:scrgbClr r="0" g="0" b="0"/>
        </a:lnRef>
        <a:fillRef idx="1">
          <a:scrgbClr r="0" g="0" b="0"/>
        </a:fillRef>
        <a:effectRef idx="0">
          <a:scrgbClr r="0" g="0" b="0"/>
        </a:effectRef>
        <a:fontRef idx="minor"/>
      </dsp:style>
    </dsp:sp>
    <dsp:sp modelId="{F3F3012D-D3E8-FE47-999D-599D9C503B81}">
      <dsp:nvSpPr>
        <dsp:cNvPr id="0" name=""/>
        <dsp:cNvSpPr/>
      </dsp:nvSpPr>
      <dsp:spPr>
        <a:xfrm>
          <a:off x="248910" y="3460606"/>
          <a:ext cx="4426920" cy="1889280"/>
        </a:xfrm>
        <a:prstGeom prst="roundRect">
          <a:avLst/>
        </a:prstGeom>
        <a:solidFill>
          <a:srgbClr val="4F81B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1715" tIns="0" rIns="131715" bIns="0" numCol="1" spcCol="1270" anchor="ctr" anchorCtr="0">
          <a:noAutofit/>
        </a:bodyPr>
        <a:lstStyle/>
        <a:p>
          <a:pPr marL="0" lvl="0" indent="0" algn="l" defTabSz="889000">
            <a:lnSpc>
              <a:spcPct val="90000"/>
            </a:lnSpc>
            <a:spcBef>
              <a:spcPct val="0"/>
            </a:spcBef>
            <a:spcAft>
              <a:spcPct val="35000"/>
            </a:spcAft>
            <a:buNone/>
          </a:pPr>
          <a:r>
            <a:rPr lang="en-GB" sz="2000" b="0" i="0" kern="1200">
              <a:solidFill>
                <a:schemeClr val="bg1"/>
              </a:solidFill>
              <a:effectLst/>
              <a:latin typeface="+mn-lt"/>
              <a:ea typeface="+mn-ea"/>
              <a:cs typeface="+mn-cs"/>
            </a:rPr>
            <a:t>Using a fictitious scenario, compile an explosive safety case to qualify a licence for a temporary ammunition storage site at a proposed contingent compound. </a:t>
          </a:r>
          <a:endParaRPr lang="en-GB" sz="2000" b="0" i="0" kern="1200" dirty="0">
            <a:solidFill>
              <a:schemeClr val="bg1"/>
            </a:solidFill>
            <a:effectLst/>
            <a:latin typeface="+mn-lt"/>
            <a:ea typeface="+mn-ea"/>
            <a:cs typeface="+mn-cs"/>
          </a:endParaRPr>
        </a:p>
      </dsp:txBody>
      <dsp:txXfrm>
        <a:off x="341137" y="3552833"/>
        <a:ext cx="4242466" cy="170482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078A03-08B8-5F4F-9261-311B3747CD61}">
      <dsp:nvSpPr>
        <dsp:cNvPr id="0" name=""/>
        <dsp:cNvSpPr/>
      </dsp:nvSpPr>
      <dsp:spPr>
        <a:xfrm>
          <a:off x="0" y="2328738"/>
          <a:ext cx="4978213" cy="955584"/>
        </a:xfrm>
        <a:prstGeom prst="rect">
          <a:avLst/>
        </a:prstGeom>
        <a:solidFill>
          <a:schemeClr val="lt1">
            <a:alpha val="90000"/>
            <a:hueOff val="0"/>
            <a:satOff val="0"/>
            <a:lumOff val="0"/>
            <a:alphaOff val="0"/>
          </a:schemeClr>
        </a:solidFill>
        <a:ln w="12700" cap="flat" cmpd="sng" algn="ctr">
          <a:solidFill>
            <a:srgbClr val="4F81BD"/>
          </a:solidFill>
          <a:prstDash val="solid"/>
          <a:miter lim="800000"/>
        </a:ln>
        <a:effectLst/>
      </dsp:spPr>
      <dsp:style>
        <a:lnRef idx="2">
          <a:scrgbClr r="0" g="0" b="0"/>
        </a:lnRef>
        <a:fillRef idx="1">
          <a:scrgbClr r="0" g="0" b="0"/>
        </a:fillRef>
        <a:effectRef idx="0">
          <a:scrgbClr r="0" g="0" b="0"/>
        </a:effectRef>
        <a:fontRef idx="minor"/>
      </dsp:style>
    </dsp:sp>
    <dsp:sp modelId="{2D3F8B24-A441-C742-87F1-7209059F6C93}">
      <dsp:nvSpPr>
        <dsp:cNvPr id="0" name=""/>
        <dsp:cNvSpPr/>
      </dsp:nvSpPr>
      <dsp:spPr>
        <a:xfrm>
          <a:off x="248910" y="1214781"/>
          <a:ext cx="4306418" cy="1889280"/>
        </a:xfrm>
        <a:prstGeom prst="roundRect">
          <a:avLst/>
        </a:prstGeom>
        <a:solidFill>
          <a:srgbClr val="4F81B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1715" tIns="0" rIns="131715" bIns="0" numCol="1" spcCol="1270" anchor="ctr" anchorCtr="0">
          <a:noAutofit/>
        </a:bodyPr>
        <a:lstStyle/>
        <a:p>
          <a:pPr marL="0" lvl="0" indent="0" algn="l" defTabSz="889000">
            <a:lnSpc>
              <a:spcPct val="90000"/>
            </a:lnSpc>
            <a:spcBef>
              <a:spcPct val="0"/>
            </a:spcBef>
            <a:spcAft>
              <a:spcPct val="35000"/>
            </a:spcAft>
            <a:buNone/>
          </a:pPr>
          <a:r>
            <a:rPr lang="en-GB" sz="2000" b="0" i="0" kern="1200" dirty="0">
              <a:solidFill>
                <a:schemeClr val="bg1"/>
              </a:solidFill>
              <a:effectLst/>
              <a:latin typeface="+mn-lt"/>
              <a:ea typeface="+mn-ea"/>
              <a:cs typeface="+mn-cs"/>
            </a:rPr>
            <a:t>Apply what you’ve learnt in the workbook and training sessions to the full range of Weapons and Ammunition Management activities required in UN peacekeeping operations. </a:t>
          </a:r>
          <a:endParaRPr lang="en-GB" sz="2000" kern="1200" dirty="0">
            <a:solidFill>
              <a:schemeClr val="bg1"/>
            </a:solidFill>
          </a:endParaRPr>
        </a:p>
      </dsp:txBody>
      <dsp:txXfrm>
        <a:off x="341137" y="1307008"/>
        <a:ext cx="4121964" cy="1704826"/>
      </dsp:txXfrm>
    </dsp:sp>
    <dsp:sp modelId="{9811B3A9-9B80-CB4F-960F-6CED74302D42}">
      <dsp:nvSpPr>
        <dsp:cNvPr id="0" name=""/>
        <dsp:cNvSpPr/>
      </dsp:nvSpPr>
      <dsp:spPr>
        <a:xfrm>
          <a:off x="0" y="4574572"/>
          <a:ext cx="4978213" cy="955584"/>
        </a:xfrm>
        <a:prstGeom prst="rect">
          <a:avLst/>
        </a:prstGeom>
        <a:solidFill>
          <a:schemeClr val="lt1">
            <a:alpha val="90000"/>
            <a:hueOff val="0"/>
            <a:satOff val="0"/>
            <a:lumOff val="0"/>
            <a:alphaOff val="0"/>
          </a:schemeClr>
        </a:solidFill>
        <a:ln w="12700" cap="flat" cmpd="sng" algn="ctr">
          <a:solidFill>
            <a:srgbClr val="4F81BD"/>
          </a:solidFill>
          <a:prstDash val="solid"/>
          <a:miter lim="800000"/>
        </a:ln>
        <a:effectLst/>
      </dsp:spPr>
      <dsp:style>
        <a:lnRef idx="2">
          <a:scrgbClr r="0" g="0" b="0"/>
        </a:lnRef>
        <a:fillRef idx="1">
          <a:scrgbClr r="0" g="0" b="0"/>
        </a:fillRef>
        <a:effectRef idx="0">
          <a:scrgbClr r="0" g="0" b="0"/>
        </a:effectRef>
        <a:fontRef idx="minor"/>
      </dsp:style>
    </dsp:sp>
    <dsp:sp modelId="{F3F3012D-D3E8-FE47-999D-599D9C503B81}">
      <dsp:nvSpPr>
        <dsp:cNvPr id="0" name=""/>
        <dsp:cNvSpPr/>
      </dsp:nvSpPr>
      <dsp:spPr>
        <a:xfrm>
          <a:off x="248910" y="3460606"/>
          <a:ext cx="4426920" cy="1889280"/>
        </a:xfrm>
        <a:prstGeom prst="roundRect">
          <a:avLst/>
        </a:prstGeom>
        <a:solidFill>
          <a:srgbClr val="4F81B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1715" tIns="0" rIns="131715" bIns="0" numCol="1" spcCol="1270" anchor="ctr" anchorCtr="0">
          <a:noAutofit/>
        </a:bodyPr>
        <a:lstStyle/>
        <a:p>
          <a:pPr marL="0" lvl="0" indent="0" algn="l" defTabSz="889000">
            <a:lnSpc>
              <a:spcPct val="90000"/>
            </a:lnSpc>
            <a:spcBef>
              <a:spcPct val="0"/>
            </a:spcBef>
            <a:spcAft>
              <a:spcPct val="35000"/>
            </a:spcAft>
            <a:buNone/>
          </a:pPr>
          <a:r>
            <a:rPr lang="en-GB" sz="2000" b="0" i="0" kern="1200">
              <a:solidFill>
                <a:schemeClr val="bg1"/>
              </a:solidFill>
              <a:effectLst/>
              <a:latin typeface="+mn-lt"/>
              <a:ea typeface="+mn-ea"/>
              <a:cs typeface="+mn-cs"/>
            </a:rPr>
            <a:t>Using a fictitious scenario, compile an explosive safety case to qualify a licence for a temporary ammunition storage site at a proposed contingent compound. </a:t>
          </a:r>
          <a:endParaRPr lang="en-GB" sz="2000" b="0" i="0" kern="1200" dirty="0">
            <a:solidFill>
              <a:schemeClr val="bg1"/>
            </a:solidFill>
            <a:effectLst/>
            <a:latin typeface="+mn-lt"/>
            <a:ea typeface="+mn-ea"/>
            <a:cs typeface="+mn-cs"/>
          </a:endParaRPr>
        </a:p>
      </dsp:txBody>
      <dsp:txXfrm>
        <a:off x="341137" y="3552833"/>
        <a:ext cx="4242466" cy="1704826"/>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EC37FF1-05D1-CB49-B640-EBA8FD2C161F}" type="datetimeFigureOut">
              <a:rPr lang="en-IE" smtClean="0"/>
              <a:t>17/05/2024</a:t>
            </a:fld>
            <a:endParaRPr lang="en-IE"/>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I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E91D3BD-5E5A-7743-9F40-8526F1D1808C}" type="slidenum">
              <a:rPr lang="en-IE" smtClean="0"/>
              <a:t>‹#›</a:t>
            </a:fld>
            <a:endParaRPr lang="en-IE"/>
          </a:p>
        </p:txBody>
      </p:sp>
    </p:spTree>
    <p:extLst>
      <p:ext uri="{BB962C8B-B14F-4D97-AF65-F5344CB8AC3E}">
        <p14:creationId xmlns:p14="http://schemas.microsoft.com/office/powerpoint/2010/main" val="12153061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Key Reference Documents:</a:t>
            </a:r>
            <a:r>
              <a:rPr lang="en-IE" dirty="0">
                <a:effectLst/>
              </a:rPr>
              <a:t> </a:t>
            </a:r>
          </a:p>
          <a:p>
            <a:endParaRPr lang="en-IE" dirty="0">
              <a:effectLst/>
            </a:endParaRPr>
          </a:p>
          <a:p>
            <a:pPr lvl="0"/>
            <a:r>
              <a:rPr lang="en-GB" sz="1200" kern="1200" dirty="0">
                <a:solidFill>
                  <a:schemeClr val="tx1"/>
                </a:solidFill>
                <a:effectLst/>
                <a:latin typeface="+mn-lt"/>
                <a:ea typeface="+mn-ea"/>
                <a:cs typeface="+mn-cs"/>
              </a:rPr>
              <a:t>UN Manual on Ammunition Management</a:t>
            </a:r>
            <a:endParaRPr lang="en-IE"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UN Weapons and Ammunition Management Policy (WAM)</a:t>
            </a:r>
            <a:endParaRPr lang="en-I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International Ammunition Technical Guidelines (IATG)</a:t>
            </a:r>
            <a:r>
              <a:rPr lang="en-IE" dirty="0">
                <a:effectLst/>
              </a:rPr>
              <a:t> </a:t>
            </a:r>
          </a:p>
          <a:p>
            <a:endParaRPr lang="en-IE" dirty="0">
              <a:effectLst/>
            </a:endParaRPr>
          </a:p>
          <a:p>
            <a:r>
              <a:rPr lang="en-IE" b="1" dirty="0"/>
              <a:t>All photographs in this lesson are </a:t>
            </a:r>
            <a:r>
              <a:rPr lang="en-IE" b="1" dirty="0">
                <a:latin typeface="Arial" panose="020B0604020202020204" pitchFamily="34" charset="0"/>
                <a:cs typeface="Arial" panose="020B0604020202020204" pitchFamily="34" charset="0"/>
              </a:rPr>
              <a:t>© United Nations unless otherwise stated. </a:t>
            </a:r>
            <a:endParaRPr lang="en-IE" b="1" dirty="0"/>
          </a:p>
        </p:txBody>
      </p:sp>
      <p:sp>
        <p:nvSpPr>
          <p:cNvPr id="4" name="Slide Number Placeholder 3"/>
          <p:cNvSpPr>
            <a:spLocks noGrp="1"/>
          </p:cNvSpPr>
          <p:nvPr>
            <p:ph type="sldNum" sz="quarter" idx="5"/>
          </p:nvPr>
        </p:nvSpPr>
        <p:spPr/>
        <p:txBody>
          <a:bodyPr/>
          <a:lstStyle/>
          <a:p>
            <a:fld id="{1E91D3BD-5E5A-7743-9F40-8526F1D1808C}" type="slidenum">
              <a:rPr lang="en-IE" smtClean="0"/>
              <a:t>1</a:t>
            </a:fld>
            <a:endParaRPr lang="en-IE"/>
          </a:p>
        </p:txBody>
      </p:sp>
    </p:spTree>
    <p:extLst>
      <p:ext uri="{BB962C8B-B14F-4D97-AF65-F5344CB8AC3E}">
        <p14:creationId xmlns:p14="http://schemas.microsoft.com/office/powerpoint/2010/main" val="12992931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p>
          <a:p>
            <a:pPr>
              <a:defRPr/>
            </a:pPr>
            <a:r>
              <a:rPr lang="en-IE" b="1" dirty="0">
                <a:cs typeface="+mn-lt"/>
              </a:rPr>
              <a:t>This table outlines the Ammunition holdings for the Temporary Storage Area</a:t>
            </a:r>
            <a:br>
              <a:rPr lang="en-IE" dirty="0">
                <a:cs typeface="+mn-lt"/>
              </a:rPr>
            </a:br>
            <a:endParaRPr lang="en-IE" dirty="0"/>
          </a:p>
          <a:p>
            <a:r>
              <a:rPr lang="en-GB" sz="1200" b="0" i="0" u="sng" strike="noStrike" cap="none" dirty="0">
                <a:solidFill>
                  <a:schemeClr val="dk1"/>
                </a:solidFill>
                <a:effectLst/>
                <a:latin typeface="+mn-lt"/>
                <a:ea typeface="Calibri"/>
                <a:cs typeface="Calibri"/>
                <a:sym typeface="Calibri"/>
              </a:rPr>
              <a:t>What </a:t>
            </a:r>
            <a:r>
              <a:rPr lang="en-GB" u="sng" dirty="0">
                <a:solidFill>
                  <a:schemeClr val="dk1"/>
                </a:solidFill>
                <a:ea typeface="Calibri"/>
                <a:cs typeface="Calibri"/>
                <a:sym typeface="Calibri"/>
              </a:rPr>
              <a:t>the instructor</a:t>
            </a:r>
            <a:r>
              <a:rPr lang="en-GB" sz="1200" b="0" i="0" u="sng" strike="noStrike" cap="none" dirty="0">
                <a:solidFill>
                  <a:schemeClr val="dk1"/>
                </a:solidFill>
                <a:effectLst/>
                <a:latin typeface="+mn-lt"/>
                <a:ea typeface="Calibri"/>
                <a:cs typeface="Calibri"/>
                <a:sym typeface="Calibri"/>
              </a:rPr>
              <a:t> should cover (in addition to slide content)</a:t>
            </a:r>
            <a:endParaRPr lang="en-IE" dirty="0"/>
          </a:p>
          <a:p>
            <a:r>
              <a:rPr lang="en-GB" dirty="0">
                <a:solidFill>
                  <a:schemeClr val="dk1"/>
                </a:solidFill>
                <a:cs typeface="Calibri"/>
              </a:rPr>
              <a:t>The instructor should go through this table with the participants, and ensure they understand where the quantities, unit size and HCC are shown for each ammunition nature.</a:t>
            </a:r>
            <a:endParaRPr lang="en-GB" sz="1200" b="0" i="0" u="none" strike="noStrike" cap="none" dirty="0">
              <a:solidFill>
                <a:schemeClr val="dk1"/>
              </a:solidFill>
              <a:effectLst/>
              <a:latin typeface="+mn-lt"/>
              <a:cs typeface="Calibri"/>
              <a:sym typeface="Calibri"/>
            </a:endParaRPr>
          </a:p>
          <a:p>
            <a:r>
              <a:rPr lang="en-GB" dirty="0"/>
              <a:t>(Table 1 of 2)</a:t>
            </a:r>
          </a:p>
          <a:p>
            <a:endParaRPr lang="en-GB" dirty="0">
              <a:solidFill>
                <a:schemeClr val="dk1"/>
              </a:solidFill>
              <a:ea typeface="Calibri"/>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mn-lt"/>
                <a:ea typeface="Calibri"/>
                <a:cs typeface="Calibri"/>
                <a:sym typeface="Calibri"/>
              </a:rPr>
              <a:t>References/further reading</a:t>
            </a:r>
            <a:endParaRPr lang="en-GB" sz="1200" b="0" i="0" u="sng" strike="noStrike" cap="none" dirty="0">
              <a:solidFill>
                <a:schemeClr val="dk1"/>
              </a:solidFill>
              <a:effectLst/>
              <a:latin typeface="+mn-lt"/>
              <a:cs typeface="Calibri"/>
              <a:sym typeface="Calibri"/>
            </a:endParaRPr>
          </a:p>
          <a:p>
            <a:endParaRPr lang="en-AF" dirty="0"/>
          </a:p>
        </p:txBody>
      </p:sp>
      <p:sp>
        <p:nvSpPr>
          <p:cNvPr id="4" name="Slide Number Placeholder 3"/>
          <p:cNvSpPr>
            <a:spLocks noGrp="1"/>
          </p:cNvSpPr>
          <p:nvPr>
            <p:ph type="sldNum" sz="quarter" idx="5"/>
          </p:nvPr>
        </p:nvSpPr>
        <p:spPr/>
        <p:txBody>
          <a:bodyPr/>
          <a:lstStyle/>
          <a:p>
            <a:fld id="{1E91D3BD-5E5A-7743-9F40-8526F1D1808C}" type="slidenum">
              <a:rPr lang="en-IE" smtClean="0"/>
              <a:t>10</a:t>
            </a:fld>
            <a:endParaRPr lang="en-IE"/>
          </a:p>
        </p:txBody>
      </p:sp>
    </p:spTree>
    <p:extLst>
      <p:ext uri="{BB962C8B-B14F-4D97-AF65-F5344CB8AC3E}">
        <p14:creationId xmlns:p14="http://schemas.microsoft.com/office/powerpoint/2010/main" val="18885730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a:lnSpc>
                <a:spcPct val="100000"/>
              </a:lnSpc>
              <a:spcBef>
                <a:spcPts val="0"/>
              </a:spcBef>
              <a:spcAft>
                <a:spcPts val="0"/>
              </a:spcAft>
              <a:buNone/>
              <a:tabLst/>
              <a:defRPr/>
            </a:pPr>
            <a:r>
              <a:rPr lang="en-GB" b="1" i="0" u="sng" strike="noStrike" cap="none" dirty="0">
                <a:effectLst/>
                <a:sym typeface="Calibri"/>
              </a:rPr>
              <a:t>Main idea/objective for slide:</a:t>
            </a:r>
            <a:endParaRPr lang="en-US" i="0" strike="noStrike" cap="none" dirty="0">
              <a:effectLst/>
            </a:endParaRPr>
          </a:p>
          <a:p>
            <a:pPr>
              <a:defRPr/>
            </a:pPr>
            <a:r>
              <a:rPr lang="en-IE" b="1" dirty="0"/>
              <a:t>This table outlines the Ammunition holdings for the Temporary Storage Area</a:t>
            </a:r>
            <a:br>
              <a:rPr lang="en-IE" b="1" dirty="0">
                <a:cs typeface="+mn-lt"/>
              </a:rPr>
            </a:br>
            <a:endParaRPr lang="en-IE" dirty="0"/>
          </a:p>
          <a:p>
            <a:r>
              <a:rPr lang="en-GB" b="0" i="0" u="sng" strike="noStrike" cap="none" dirty="0">
                <a:effectLst/>
                <a:sym typeface="Calibri"/>
              </a:rPr>
              <a:t>What the instructor should cover (in addition to slide content)</a:t>
            </a:r>
            <a:endParaRPr lang="en-IE" dirty="0"/>
          </a:p>
          <a:p>
            <a:r>
              <a:rPr lang="en-GB" dirty="0"/>
              <a:t>The instructor should go through this table with the participants, and ensure they understand where the quantities, unit size and HCC are shown for each ammunition nature.</a:t>
            </a:r>
            <a:endParaRPr lang="en-GB" b="0" i="0" u="none" strike="noStrike" cap="none" dirty="0">
              <a:effectLst/>
            </a:endParaRPr>
          </a:p>
          <a:p>
            <a:r>
              <a:rPr lang="en-GB" dirty="0">
                <a:cs typeface="Calibri"/>
              </a:rPr>
              <a:t>(Table 2 of 2)</a:t>
            </a:r>
            <a:endParaRPr lang="en-GB" b="0" i="0" u="none" strike="noStrike" cap="none" dirty="0">
              <a:effectLst/>
              <a:cs typeface="Calibri"/>
            </a:endParaRPr>
          </a:p>
          <a:p>
            <a:endParaRPr lang="en-GB" dirty="0">
              <a:sym typeface="Calibri"/>
            </a:endParaRPr>
          </a:p>
          <a:p>
            <a:pPr marL="0" lvl="0" indent="0" algn="l">
              <a:spcBef>
                <a:spcPts val="0"/>
              </a:spcBef>
              <a:spcAft>
                <a:spcPts val="0"/>
              </a:spcAft>
              <a:buNone/>
            </a:pPr>
            <a:r>
              <a:rPr lang="en-GB" b="0" i="0" u="sng" strike="noStrike" cap="none" dirty="0">
                <a:effectLst/>
                <a:sym typeface="Calibri"/>
              </a:rPr>
              <a:t>References/further reading</a:t>
            </a:r>
            <a:endParaRPr lang="en-GB" b="0" i="0" strike="noStrike" cap="none" dirty="0">
              <a:effectLst/>
            </a:endParaRPr>
          </a:p>
          <a:p>
            <a:pPr>
              <a:buSzPts val="1400"/>
              <a:buFont typeface="Arial"/>
            </a:pPr>
            <a:endParaRPr lang="en-GB" b="1" u="sng" dirty="0">
              <a:cs typeface="Calibri"/>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11</a:t>
            </a:fld>
            <a:endParaRPr lang="en-IE"/>
          </a:p>
        </p:txBody>
      </p:sp>
    </p:spTree>
    <p:extLst>
      <p:ext uri="{BB962C8B-B14F-4D97-AF65-F5344CB8AC3E}">
        <p14:creationId xmlns:p14="http://schemas.microsoft.com/office/powerpoint/2010/main" val="12157349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p>
          <a:p>
            <a:pPr>
              <a:defRPr/>
            </a:pPr>
            <a:r>
              <a:rPr lang="en-GB" sz="1200" b="1" i="0" kern="1200" dirty="0">
                <a:solidFill>
                  <a:schemeClr val="tx1"/>
                </a:solidFill>
                <a:effectLst/>
                <a:latin typeface="+mn-lt"/>
                <a:ea typeface="+mn-ea"/>
                <a:cs typeface="+mn-cs"/>
              </a:rPr>
              <a:t>Highlight the deliverables on </a:t>
            </a:r>
            <a:r>
              <a:rPr lang="en-GB" b="1" dirty="0"/>
              <a:t>‘</a:t>
            </a:r>
            <a:r>
              <a:rPr lang="en-GB" sz="1200" b="1" i="0" kern="1200" dirty="0">
                <a:solidFill>
                  <a:schemeClr val="tx1"/>
                </a:solidFill>
                <a:effectLst/>
                <a:latin typeface="+mn-lt"/>
                <a:ea typeface="+mn-ea"/>
                <a:cs typeface="+mn-cs"/>
              </a:rPr>
              <a:t>participant Task 1 Handout</a:t>
            </a:r>
            <a:r>
              <a:rPr lang="en-GB" b="1" dirty="0"/>
              <a:t>’ </a:t>
            </a:r>
            <a:r>
              <a:rPr lang="en-GB" dirty="0"/>
              <a:t>WAMUNPOC L17 Exercise</a:t>
            </a:r>
            <a:r>
              <a:rPr lang="en-GB" b="1" dirty="0"/>
              <a:t>;</a:t>
            </a:r>
            <a:r>
              <a:rPr lang="en-GB" sz="1200" b="1" i="0" kern="1200" dirty="0">
                <a:solidFill>
                  <a:schemeClr val="tx1"/>
                </a:solidFill>
                <a:effectLst/>
                <a:latin typeface="+mn-lt"/>
                <a:ea typeface="+mn-ea"/>
                <a:cs typeface="+mn-cs"/>
              </a:rPr>
              <a:t> </a:t>
            </a:r>
            <a:endParaRPr lang="en-IE"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IE" dirty="0"/>
          </a:p>
          <a:p>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IE" dirty="0"/>
          </a:p>
          <a:p>
            <a:pPr marL="0" lvl="0" indent="0" algn="l" rtl="0">
              <a:spcBef>
                <a:spcPts val="0"/>
              </a:spcBef>
              <a:spcAft>
                <a:spcPts val="0"/>
              </a:spcAft>
              <a:buNone/>
            </a:pPr>
            <a:endParaRPr lang="en-GB" sz="1200" b="0" i="0" u="none" strike="noStrike" cap="none" dirty="0">
              <a:solidFill>
                <a:schemeClr val="dk1"/>
              </a:solidFill>
              <a:effectLst/>
              <a:latin typeface="+mn-lt"/>
              <a:cs typeface="Calibri"/>
              <a:sym typeface="Calibri"/>
            </a:endParaRPr>
          </a:p>
          <a:p>
            <a:pPr marL="0" lvl="0" indent="0" algn="l" rtl="0">
              <a:spcBef>
                <a:spcPts val="0"/>
              </a:spcBef>
              <a:spcAft>
                <a:spcPts val="0"/>
              </a:spcAft>
              <a:buNone/>
            </a:pPr>
            <a:endParaRPr lang="en-GB" sz="1200" b="0" i="0" u="none" strike="noStrike" cap="none" dirty="0">
              <a:solidFill>
                <a:schemeClr val="dk1"/>
              </a:solidFill>
              <a:effectLst/>
              <a:latin typeface="+mn-lt"/>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mn-lt"/>
                <a:ea typeface="Calibri"/>
                <a:cs typeface="Calibri"/>
                <a:sym typeface="Calibri"/>
              </a:rPr>
              <a:t>References/further reading</a:t>
            </a:r>
            <a:endParaRPr lang="en-GB" sz="1200" b="0" i="0" u="sng" strike="noStrike" cap="none" dirty="0">
              <a:solidFill>
                <a:schemeClr val="dk1"/>
              </a:solidFill>
              <a:effectLst/>
              <a:latin typeface="+mn-lt"/>
              <a:cs typeface="Calibri"/>
              <a:sym typeface="Calibri"/>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12</a:t>
            </a:fld>
            <a:endParaRPr lang="en-IE"/>
          </a:p>
        </p:txBody>
      </p:sp>
    </p:spTree>
    <p:extLst>
      <p:ext uri="{BB962C8B-B14F-4D97-AF65-F5344CB8AC3E}">
        <p14:creationId xmlns:p14="http://schemas.microsoft.com/office/powerpoint/2010/main" val="11977493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p>
          <a:p>
            <a:pPr>
              <a:defRPr/>
            </a:pPr>
            <a:r>
              <a:rPr lang="en-GB" sz="1200" b="1" i="0" kern="1200" dirty="0">
                <a:solidFill>
                  <a:schemeClr val="tx1"/>
                </a:solidFill>
                <a:effectLst/>
                <a:latin typeface="+mn-lt"/>
                <a:ea typeface="+mn-ea"/>
                <a:cs typeface="+mn-cs"/>
              </a:rPr>
              <a:t>Highlight the deliverables on ‘participant Task 1 Handout</a:t>
            </a:r>
            <a:r>
              <a:rPr lang="en-GB" b="1" dirty="0"/>
              <a:t> ’ </a:t>
            </a:r>
            <a:r>
              <a:rPr lang="en-GB" dirty="0"/>
              <a:t>WAMUNPOC L17 Exercise</a:t>
            </a:r>
            <a:r>
              <a:rPr lang="en-GB" b="1" dirty="0"/>
              <a:t>;</a:t>
            </a:r>
            <a:r>
              <a:rPr lang="en-GB" sz="1200" b="1" i="0" kern="1200" dirty="0">
                <a:solidFill>
                  <a:schemeClr val="tx1"/>
                </a:solidFill>
                <a:effectLst/>
                <a:latin typeface="+mn-lt"/>
                <a:ea typeface="+mn-ea"/>
                <a:cs typeface="+mn-cs"/>
              </a:rPr>
              <a:t> </a:t>
            </a:r>
            <a:endParaRPr lang="en-IE" b="1" dirty="0">
              <a:ea typeface="Calibri" panose="020F0502020204030204"/>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IE" dirty="0"/>
          </a:p>
          <a:p>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IE" dirty="0"/>
          </a:p>
          <a:p>
            <a:pPr rtl="0" fontAlgn="base"/>
            <a:r>
              <a:rPr lang="en-GB" sz="1200" b="0" i="0" kern="1200" dirty="0">
                <a:solidFill>
                  <a:schemeClr val="tx1"/>
                </a:solidFill>
                <a:effectLst/>
                <a:latin typeface="+mn-lt"/>
                <a:ea typeface="+mn-ea"/>
                <a:cs typeface="+mn-cs"/>
              </a:rPr>
              <a:t>Explain timings – total time, when </a:t>
            </a:r>
            <a:r>
              <a:rPr lang="en-GB" sz="1200" b="0" i="0" kern="1200" dirty="0" err="1">
                <a:solidFill>
                  <a:schemeClr val="tx1"/>
                </a:solidFill>
                <a:effectLst/>
                <a:latin typeface="+mn-lt"/>
                <a:ea typeface="+mn-ea"/>
                <a:cs typeface="+mn-cs"/>
              </a:rPr>
              <a:t>backbriefing</a:t>
            </a:r>
            <a:r>
              <a:rPr lang="en-GB" sz="1200" b="0" i="0" kern="1200" dirty="0">
                <a:solidFill>
                  <a:schemeClr val="tx1"/>
                </a:solidFill>
                <a:effectLst/>
                <a:latin typeface="+mn-lt"/>
                <a:ea typeface="+mn-ea"/>
                <a:cs typeface="+mn-cs"/>
              </a:rPr>
              <a:t> will begin, breaks;  </a:t>
            </a:r>
          </a:p>
          <a:p>
            <a:pPr rtl="0" fontAlgn="base"/>
            <a:r>
              <a:rPr lang="en-GB" sz="1200" b="0" i="0" kern="1200" dirty="0">
                <a:solidFill>
                  <a:schemeClr val="tx1"/>
                </a:solidFill>
                <a:effectLst/>
                <a:latin typeface="+mn-lt"/>
                <a:ea typeface="+mn-ea"/>
                <a:cs typeface="+mn-cs"/>
              </a:rPr>
              <a:t>Give participants opportunity to ask questions about the task; and </a:t>
            </a:r>
          </a:p>
          <a:p>
            <a:pPr rtl="0" fontAlgn="base"/>
            <a:r>
              <a:rPr lang="en-GB" sz="1200" b="0" i="0" kern="1200" dirty="0">
                <a:solidFill>
                  <a:schemeClr val="tx1"/>
                </a:solidFill>
                <a:effectLst/>
                <a:latin typeface="+mn-lt"/>
                <a:ea typeface="+mn-ea"/>
                <a:cs typeface="+mn-cs"/>
              </a:rPr>
              <a:t>Break class into groups of 6 participants. Attempts should be made to split nationalities between groups. </a:t>
            </a:r>
            <a:endParaRPr lang="en-GB" sz="1200" b="0" i="0" u="none" strike="noStrike" cap="none" dirty="0">
              <a:solidFill>
                <a:schemeClr val="dk1"/>
              </a:solidFill>
              <a:effectLst/>
              <a:latin typeface="+mn-lt"/>
              <a:cs typeface="Calibri"/>
              <a:sym typeface="Calibri"/>
            </a:endParaRPr>
          </a:p>
          <a:p>
            <a:pPr marL="0" lvl="0" indent="0" algn="l" rtl="0">
              <a:spcBef>
                <a:spcPts val="0"/>
              </a:spcBef>
              <a:spcAft>
                <a:spcPts val="0"/>
              </a:spcAft>
              <a:buNone/>
            </a:pPr>
            <a:endParaRPr lang="en-GB" sz="1200" b="0" i="0" u="none" strike="noStrike" cap="none" dirty="0">
              <a:solidFill>
                <a:schemeClr val="dk1"/>
              </a:solidFill>
              <a:effectLst/>
              <a:latin typeface="+mn-lt"/>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mn-lt"/>
                <a:ea typeface="Calibri"/>
                <a:cs typeface="Calibri"/>
                <a:sym typeface="Calibri"/>
              </a:rPr>
              <a:t>References/further reading</a:t>
            </a:r>
            <a:endParaRPr lang="en-IE" dirty="0"/>
          </a:p>
          <a:p>
            <a:endParaRPr lang="en-IE" dirty="0"/>
          </a:p>
        </p:txBody>
      </p:sp>
      <p:sp>
        <p:nvSpPr>
          <p:cNvPr id="4" name="Slide Number Placeholder 3"/>
          <p:cNvSpPr>
            <a:spLocks noGrp="1"/>
          </p:cNvSpPr>
          <p:nvPr>
            <p:ph type="sldNum" sz="quarter" idx="5"/>
          </p:nvPr>
        </p:nvSpPr>
        <p:spPr/>
        <p:txBody>
          <a:bodyPr/>
          <a:lstStyle/>
          <a:p>
            <a:fld id="{1E91D3BD-5E5A-7743-9F40-8526F1D1808C}" type="slidenum">
              <a:rPr lang="en-IE" smtClean="0"/>
              <a:t>13</a:t>
            </a:fld>
            <a:endParaRPr lang="en-IE"/>
          </a:p>
        </p:txBody>
      </p:sp>
    </p:spTree>
    <p:extLst>
      <p:ext uri="{BB962C8B-B14F-4D97-AF65-F5344CB8AC3E}">
        <p14:creationId xmlns:p14="http://schemas.microsoft.com/office/powerpoint/2010/main" val="40097629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kern="1200" dirty="0">
                <a:solidFill>
                  <a:schemeClr val="tx1"/>
                </a:solidFill>
                <a:effectLst/>
                <a:latin typeface="+mn-lt"/>
                <a:ea typeface="+mn-ea"/>
                <a:cs typeface="+mn-cs"/>
              </a:rPr>
              <a:t>Setup groups for activity</a:t>
            </a:r>
            <a:endParaRPr lang="en-IE"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IE" dirty="0"/>
          </a:p>
          <a:p>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IE" dirty="0"/>
          </a:p>
          <a:p>
            <a:pPr marL="171450" indent="-171450">
              <a:buFont typeface="Arial" panose="020B0604020202020204" pitchFamily="34" charset="0"/>
              <a:buChar char="•"/>
            </a:pPr>
            <a:r>
              <a:rPr lang="en-GB" sz="1200" b="0" i="0" kern="120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Ask participants to organise themselves into groups that look into the different areas required under this scenario e.g. Review of selected FOB location, siting of </a:t>
            </a:r>
            <a:r>
              <a:rPr lang="en-GB" dirty="0"/>
              <a:t>TSA </a:t>
            </a:r>
            <a:r>
              <a:rPr lang="en-GB" sz="1200" kern="1200" dirty="0">
                <a:solidFill>
                  <a:schemeClr val="tx1"/>
                </a:solidFill>
                <a:effectLst/>
                <a:latin typeface="+mn-lt"/>
                <a:ea typeface="+mn-ea"/>
                <a:cs typeface="+mn-cs"/>
              </a:rPr>
              <a:t>within the camp, internal design </a:t>
            </a:r>
            <a:r>
              <a:rPr lang="en-GB" dirty="0"/>
              <a:t>Temporary </a:t>
            </a:r>
            <a:r>
              <a:rPr lang="en-GB" sz="1200" kern="1200" dirty="0">
                <a:solidFill>
                  <a:schemeClr val="tx1"/>
                </a:solidFill>
                <a:effectLst/>
                <a:latin typeface="+mn-lt"/>
                <a:ea typeface="+mn-ea"/>
                <a:cs typeface="+mn-cs"/>
              </a:rPr>
              <a:t>Stack Modules</a:t>
            </a:r>
            <a:r>
              <a:rPr lang="en-GB" dirty="0"/>
              <a:t>,</a:t>
            </a:r>
            <a:r>
              <a:rPr lang="en-GB" sz="1200" kern="1200" dirty="0">
                <a:solidFill>
                  <a:schemeClr val="tx1"/>
                </a:solidFill>
                <a:effectLst/>
                <a:latin typeface="+mn-lt"/>
                <a:ea typeface="+mn-ea"/>
                <a:cs typeface="+mn-cs"/>
              </a:rPr>
              <a:t> </a:t>
            </a:r>
            <a:r>
              <a:rPr lang="en-GB" dirty="0"/>
              <a:t>Temporary </a:t>
            </a:r>
            <a:r>
              <a:rPr lang="en-GB" sz="1200" kern="1200" dirty="0">
                <a:solidFill>
                  <a:schemeClr val="tx1"/>
                </a:solidFill>
                <a:effectLst/>
                <a:latin typeface="+mn-lt"/>
                <a:ea typeface="+mn-ea"/>
                <a:cs typeface="+mn-cs"/>
              </a:rPr>
              <a:t>Storage Site (</a:t>
            </a:r>
            <a:r>
              <a:rPr lang="en-GB" dirty="0"/>
              <a:t>TSS</a:t>
            </a:r>
            <a:r>
              <a:rPr lang="en-GB" sz="1200" kern="1200" dirty="0">
                <a:solidFill>
                  <a:schemeClr val="tx1"/>
                </a:solidFill>
                <a:effectLst/>
                <a:latin typeface="+mn-lt"/>
                <a:ea typeface="+mn-ea"/>
                <a:cs typeface="+mn-cs"/>
              </a:rPr>
              <a:t>) and the design of the </a:t>
            </a:r>
            <a:r>
              <a:rPr lang="en-GB" dirty="0"/>
              <a:t>TSA</a:t>
            </a:r>
            <a:r>
              <a:rPr lang="en-GB" sz="1200" kern="1200" dirty="0">
                <a:solidFill>
                  <a:schemeClr val="tx1"/>
                </a:solidFill>
                <a:effectLst/>
                <a:latin typeface="+mn-lt"/>
                <a:ea typeface="+mn-ea"/>
                <a:cs typeface="+mn-cs"/>
              </a:rPr>
              <a:t>, development of the licence and risk assessment.</a:t>
            </a:r>
            <a:r>
              <a:rPr lang="en-GB" dirty="0"/>
              <a:t> </a:t>
            </a:r>
            <a:endParaRPr lang="en-GB" sz="1200" kern="1200" dirty="0">
              <a:solidFill>
                <a:schemeClr val="tx1"/>
              </a:solidFill>
              <a:effectLst/>
              <a:latin typeface="+mn-lt"/>
              <a:cs typeface="Calibri"/>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Concurrent activity should be encouraged;</a:t>
            </a:r>
            <a:endParaRPr lang="en-IE"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Ask participants to organise their time so that they will be ready to backbrief by the given deadline; and</a:t>
            </a:r>
            <a:endParaRPr lang="en-IE"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Introduce additional resources participants can use during the exercise. </a:t>
            </a:r>
            <a:endParaRPr lang="en-IE" sz="1200" kern="1200" dirty="0">
              <a:solidFill>
                <a:schemeClr val="tx1"/>
              </a:solidFill>
              <a:effectLst/>
              <a:latin typeface="+mn-lt"/>
              <a:ea typeface="+mn-ea"/>
              <a:cs typeface="+mn-cs"/>
            </a:endParaRPr>
          </a:p>
          <a:p>
            <a:pPr marL="0" lvl="0" indent="0" algn="l" rtl="0">
              <a:spcBef>
                <a:spcPts val="0"/>
              </a:spcBef>
              <a:spcAft>
                <a:spcPts val="0"/>
              </a:spcAft>
              <a:buNone/>
            </a:pPr>
            <a:endParaRPr lang="en-GB" sz="1200" b="0" i="0" u="none" strike="noStrike" cap="none" dirty="0">
              <a:solidFill>
                <a:schemeClr val="dk1"/>
              </a:solidFill>
              <a:effectLst/>
              <a:latin typeface="+mn-lt"/>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mn-lt"/>
                <a:ea typeface="Calibri"/>
                <a:cs typeface="Calibri"/>
                <a:sym typeface="Calibri"/>
              </a:rPr>
              <a:t>References/further reading</a:t>
            </a:r>
            <a:endParaRPr lang="en-IE" dirty="0"/>
          </a:p>
        </p:txBody>
      </p:sp>
      <p:sp>
        <p:nvSpPr>
          <p:cNvPr id="4" name="Slide Number Placeholder 3"/>
          <p:cNvSpPr>
            <a:spLocks noGrp="1"/>
          </p:cNvSpPr>
          <p:nvPr>
            <p:ph type="sldNum" sz="quarter" idx="5"/>
          </p:nvPr>
        </p:nvSpPr>
        <p:spPr/>
        <p:txBody>
          <a:bodyPr/>
          <a:lstStyle/>
          <a:p>
            <a:fld id="{1E91D3BD-5E5A-7743-9F40-8526F1D1808C}" type="slidenum">
              <a:rPr lang="en-IE" smtClean="0"/>
              <a:t>14</a:t>
            </a:fld>
            <a:endParaRPr lang="en-IE"/>
          </a:p>
        </p:txBody>
      </p:sp>
    </p:spTree>
    <p:extLst>
      <p:ext uri="{BB962C8B-B14F-4D97-AF65-F5344CB8AC3E}">
        <p14:creationId xmlns:p14="http://schemas.microsoft.com/office/powerpoint/2010/main" val="29925427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participants to work in their groups to complete the exercise: Time allocation 200 mins</a:t>
            </a:r>
            <a:endParaRPr lang="en-IE" b="1"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IE" dirty="0"/>
          </a:p>
          <a:p>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IE" dirty="0"/>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Instructor to circulate between groups to support their work;</a:t>
            </a:r>
            <a:endParaRPr lang="en-IE"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a:solidFill>
                  <a:schemeClr val="tx1"/>
                </a:solidFill>
                <a:effectLst/>
                <a:latin typeface="+mn-lt"/>
                <a:ea typeface="+mn-ea"/>
                <a:cs typeface="+mn-cs"/>
              </a:rPr>
              <a:t>Encourage participants to refer back to </a:t>
            </a:r>
            <a:r>
              <a:rPr lang="en-GB" dirty="0"/>
              <a:t>WAMUNPOC L17 Exercise (‘</a:t>
            </a:r>
            <a:r>
              <a:rPr lang="en-GB" sz="1200" kern="1200" dirty="0">
                <a:solidFill>
                  <a:schemeClr val="tx1"/>
                </a:solidFill>
                <a:effectLst/>
                <a:latin typeface="+mn-lt"/>
                <a:ea typeface="+mn-ea"/>
                <a:cs typeface="+mn-cs"/>
              </a:rPr>
              <a:t>participant Task 1 Handout</a:t>
            </a:r>
            <a:r>
              <a:rPr lang="en-GB" dirty="0"/>
              <a:t>’),</a:t>
            </a:r>
            <a:r>
              <a:rPr lang="en-GB" sz="1200" kern="1200" dirty="0">
                <a:solidFill>
                  <a:schemeClr val="tx1"/>
                </a:solidFill>
                <a:effectLst/>
                <a:latin typeface="+mn-lt"/>
                <a:ea typeface="+mn-ea"/>
                <a:cs typeface="+mn-cs"/>
              </a:rPr>
              <a:t> Annexes, CARANA reference documents, previous course sessions and the UN Manual on Ammunition Management; and</a:t>
            </a:r>
            <a:endParaRPr lang="en-IE"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Give regular time reminders.</a:t>
            </a:r>
            <a:endParaRPr lang="en-IE" sz="1200" kern="1200" dirty="0">
              <a:solidFill>
                <a:schemeClr val="tx1"/>
              </a:solidFill>
              <a:effectLst/>
              <a:latin typeface="+mn-lt"/>
              <a:ea typeface="+mn-ea"/>
              <a:cs typeface="+mn-cs"/>
            </a:endParaRPr>
          </a:p>
          <a:p>
            <a:pPr marL="0" lvl="0" indent="0" algn="l" rtl="0">
              <a:spcBef>
                <a:spcPts val="0"/>
              </a:spcBef>
              <a:spcAft>
                <a:spcPts val="0"/>
              </a:spcAft>
              <a:buNone/>
            </a:pPr>
            <a:endParaRPr lang="en-GB" sz="1200" b="0" i="0" u="none" strike="noStrike" cap="none" dirty="0">
              <a:solidFill>
                <a:schemeClr val="dk1"/>
              </a:solidFill>
              <a:effectLst/>
              <a:latin typeface="+mn-lt"/>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mn-lt"/>
                <a:ea typeface="Calibri"/>
                <a:cs typeface="Calibri"/>
                <a:sym typeface="Calibri"/>
              </a:rPr>
              <a:t>References/further reading</a:t>
            </a:r>
            <a:endParaRPr lang="en-IE" dirty="0"/>
          </a:p>
          <a:p>
            <a:endParaRPr lang="en-IE" dirty="0"/>
          </a:p>
        </p:txBody>
      </p:sp>
      <p:sp>
        <p:nvSpPr>
          <p:cNvPr id="4" name="Slide Number Placeholder 3"/>
          <p:cNvSpPr>
            <a:spLocks noGrp="1"/>
          </p:cNvSpPr>
          <p:nvPr>
            <p:ph type="sldNum" sz="quarter" idx="5"/>
          </p:nvPr>
        </p:nvSpPr>
        <p:spPr/>
        <p:txBody>
          <a:bodyPr/>
          <a:lstStyle/>
          <a:p>
            <a:fld id="{1E91D3BD-5E5A-7743-9F40-8526F1D1808C}" type="slidenum">
              <a:rPr lang="en-IE" smtClean="0"/>
              <a:t>15</a:t>
            </a:fld>
            <a:endParaRPr lang="en-IE"/>
          </a:p>
        </p:txBody>
      </p:sp>
    </p:spTree>
    <p:extLst>
      <p:ext uri="{BB962C8B-B14F-4D97-AF65-F5344CB8AC3E}">
        <p14:creationId xmlns:p14="http://schemas.microsoft.com/office/powerpoint/2010/main" val="21307441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participants to back brief the instructors on the deliverables: Time allocation 80 mins</a:t>
            </a:r>
            <a:endParaRPr lang="en-IE" b="1"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IE" dirty="0"/>
          </a:p>
          <a:p>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IE" dirty="0"/>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Each group to be given 15 minutes for the </a:t>
            </a:r>
            <a:r>
              <a:rPr lang="en-GB" sz="1200" kern="1200" dirty="0" err="1">
                <a:solidFill>
                  <a:schemeClr val="tx1"/>
                </a:solidFill>
                <a:effectLst/>
                <a:latin typeface="+mn-lt"/>
                <a:ea typeface="+mn-ea"/>
                <a:cs typeface="+mn-cs"/>
              </a:rPr>
              <a:t>backbrief</a:t>
            </a:r>
            <a:r>
              <a:rPr lang="en-GB" sz="1200" kern="1200" dirty="0">
                <a:solidFill>
                  <a:schemeClr val="tx1"/>
                </a:solidFill>
                <a:effectLst/>
                <a:latin typeface="+mn-lt"/>
                <a:ea typeface="+mn-ea"/>
                <a:cs typeface="+mn-cs"/>
              </a:rPr>
              <a:t>, and 5 minutes for questions.</a:t>
            </a:r>
            <a:endParaRPr lang="en-I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en-GB" sz="1200" b="0" i="0" u="none" strike="noStrike" cap="none" dirty="0">
              <a:solidFill>
                <a:schemeClr val="dk1"/>
              </a:solidFill>
              <a:effectLst/>
              <a:latin typeface="+mn-lt"/>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mn-lt"/>
                <a:ea typeface="Calibri"/>
                <a:cs typeface="Calibri"/>
                <a:sym typeface="Calibri"/>
              </a:rPr>
              <a:t>References/further reading</a:t>
            </a:r>
            <a:endParaRPr lang="en-IE" dirty="0"/>
          </a:p>
          <a:p>
            <a:r>
              <a:rPr lang="en-GB" sz="1200" kern="1200" dirty="0">
                <a:solidFill>
                  <a:schemeClr val="tx1"/>
                </a:solidFill>
                <a:effectLst/>
                <a:latin typeface="+mn-lt"/>
                <a:ea typeface="+mn-ea"/>
                <a:cs typeface="+mn-cs"/>
              </a:rPr>
              <a:t> </a:t>
            </a:r>
            <a:endParaRPr lang="en-IE" dirty="0"/>
          </a:p>
        </p:txBody>
      </p:sp>
      <p:sp>
        <p:nvSpPr>
          <p:cNvPr id="4" name="Slide Number Placeholder 3"/>
          <p:cNvSpPr>
            <a:spLocks noGrp="1"/>
          </p:cNvSpPr>
          <p:nvPr>
            <p:ph type="sldNum" sz="quarter" idx="5"/>
          </p:nvPr>
        </p:nvSpPr>
        <p:spPr/>
        <p:txBody>
          <a:bodyPr/>
          <a:lstStyle/>
          <a:p>
            <a:fld id="{1E91D3BD-5E5A-7743-9F40-8526F1D1808C}" type="slidenum">
              <a:rPr lang="en-IE" smtClean="0"/>
              <a:t>16</a:t>
            </a:fld>
            <a:endParaRPr lang="en-IE"/>
          </a:p>
        </p:txBody>
      </p:sp>
    </p:spTree>
    <p:extLst>
      <p:ext uri="{BB962C8B-B14F-4D97-AF65-F5344CB8AC3E}">
        <p14:creationId xmlns:p14="http://schemas.microsoft.com/office/powerpoint/2010/main" val="2609059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2000" b="1" i="0" u="sng" strike="noStrike" cap="none" dirty="0">
                <a:solidFill>
                  <a:srgbClr val="FF0000"/>
                </a:solidFill>
                <a:effectLst/>
                <a:latin typeface="+mn-lt"/>
                <a:ea typeface="Calibri"/>
                <a:cs typeface="Calibri"/>
                <a:sym typeface="Calibri"/>
              </a:rPr>
              <a:t>DO NOT SHOW UNTIL AFTER PARTICIPANT PRESENTATIONS</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1"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Tx/>
              <a:buSzTx/>
              <a:buFontTx/>
              <a:buNone/>
              <a:tabLst/>
              <a:defRPr/>
            </a:pPr>
            <a:r>
              <a:rPr lang="en-IE" b="1" dirty="0"/>
              <a:t>Discuss with the participants this Instructors Suggested Solution.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dirty="0"/>
          </a:p>
          <a:p>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IE" dirty="0"/>
          </a:p>
          <a:p>
            <a:pPr marL="0" marR="0" lvl="0" indent="0" algn="l" defTabSz="914400" rtl="0" eaLnBrk="1" fontAlgn="auto" latinLnBrk="0" hangingPunct="1">
              <a:lnSpc>
                <a:spcPct val="100000"/>
              </a:lnSpc>
              <a:spcBef>
                <a:spcPts val="0"/>
              </a:spcBef>
              <a:spcAft>
                <a:spcPts val="0"/>
              </a:spcAft>
              <a:buClrTx/>
              <a:buSzTx/>
              <a:buFontTx/>
              <a:buNone/>
              <a:tabLst/>
              <a:defRPr/>
            </a:pPr>
            <a:r>
              <a:rPr lang="en-IE" dirty="0"/>
              <a:t>Get feedback from the participants.</a:t>
            </a:r>
          </a:p>
          <a:p>
            <a:endParaRPr lang="en-GB" sz="1200" b="0" i="0" u="none" strike="noStrike" cap="none" dirty="0">
              <a:solidFill>
                <a:schemeClr val="dk1"/>
              </a:solidFill>
              <a:effectLst/>
              <a:latin typeface="+mn-lt"/>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mn-lt"/>
                <a:ea typeface="Calibri"/>
                <a:cs typeface="Calibri"/>
                <a:sym typeface="Calibri"/>
              </a:rPr>
              <a:t>References/further reading</a:t>
            </a:r>
            <a:endParaRPr lang="en-IE" dirty="0"/>
          </a:p>
          <a:p>
            <a:r>
              <a:rPr lang="en-GB" sz="1200" kern="1200" dirty="0">
                <a:solidFill>
                  <a:schemeClr val="tx1"/>
                </a:solidFill>
                <a:effectLst/>
                <a:latin typeface="+mn-lt"/>
                <a:ea typeface="+mn-ea"/>
                <a:cs typeface="+mn-cs"/>
              </a:rPr>
              <a:t> </a:t>
            </a:r>
            <a:endParaRPr lang="en-IE" dirty="0"/>
          </a:p>
          <a:p>
            <a:endParaRPr lang="en-IE" dirty="0"/>
          </a:p>
          <a:p>
            <a:endParaRPr lang="en-IE" dirty="0"/>
          </a:p>
        </p:txBody>
      </p:sp>
      <p:sp>
        <p:nvSpPr>
          <p:cNvPr id="4" name="Slide Number Placeholder 3"/>
          <p:cNvSpPr>
            <a:spLocks noGrp="1"/>
          </p:cNvSpPr>
          <p:nvPr>
            <p:ph type="sldNum" sz="quarter" idx="5"/>
          </p:nvPr>
        </p:nvSpPr>
        <p:spPr/>
        <p:txBody>
          <a:bodyPr/>
          <a:lstStyle/>
          <a:p>
            <a:fld id="{1E91D3BD-5E5A-7743-9F40-8526F1D1808C}" type="slidenum">
              <a:rPr lang="en-IE" smtClean="0"/>
              <a:t>17</a:t>
            </a:fld>
            <a:endParaRPr lang="en-IE"/>
          </a:p>
        </p:txBody>
      </p:sp>
    </p:spTree>
    <p:extLst>
      <p:ext uri="{BB962C8B-B14F-4D97-AF65-F5344CB8AC3E}">
        <p14:creationId xmlns:p14="http://schemas.microsoft.com/office/powerpoint/2010/main" val="31511397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lnSpc>
                <a:spcPct val="100000"/>
              </a:lnSpc>
              <a:spcBef>
                <a:spcPts val="0"/>
              </a:spcBef>
              <a:spcAft>
                <a:spcPts val="0"/>
              </a:spcAft>
              <a:buClr>
                <a:schemeClr val="dk1"/>
              </a:buClr>
              <a:buSzPts val="1200"/>
              <a:buFont typeface="Calibri"/>
              <a:buNone/>
            </a:pPr>
            <a:r>
              <a:rPr lang="en-GB" sz="1200" b="1" dirty="0">
                <a:solidFill>
                  <a:schemeClr val="dk1"/>
                </a:solidFill>
                <a:latin typeface="+mn-lt"/>
                <a:ea typeface="Calibri"/>
                <a:cs typeface="Calibri"/>
                <a:sym typeface="Calibri"/>
              </a:rPr>
              <a:t>Phase 3. Consolidation (Time allocation - 10 min)</a:t>
            </a:r>
            <a:endParaRPr lang="en-GB" sz="1200" dirty="0">
              <a:solidFill>
                <a:schemeClr val="dk1"/>
              </a:solidFill>
              <a:latin typeface="+mn-lt"/>
              <a:ea typeface="Calibri"/>
              <a:cs typeface="Calibri"/>
              <a:sym typeface="Calibri"/>
            </a:endParaRPr>
          </a:p>
          <a:p>
            <a:pPr marL="0" lvl="0" indent="0" algn="l" rtl="0">
              <a:spcBef>
                <a:spcPts val="0"/>
              </a:spcBef>
              <a:spcAft>
                <a:spcPts val="0"/>
              </a:spcAft>
              <a:buClr>
                <a:schemeClr val="dk1"/>
              </a:buClr>
              <a:buSzPts val="1200"/>
              <a:buFont typeface="Calibri"/>
              <a:buNone/>
            </a:pPr>
            <a:endParaRPr lang="en-GB" sz="1200" b="0" i="0" u="none" strike="noStrike" cap="none" dirty="0">
              <a:solidFill>
                <a:schemeClr val="dk1"/>
              </a:solidFill>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none" strike="noStrike" cap="none" dirty="0">
                <a:solidFill>
                  <a:schemeClr val="dk1"/>
                </a:solidFill>
                <a:latin typeface="+mn-lt"/>
                <a:ea typeface="Calibri"/>
                <a:cs typeface="Calibri"/>
                <a:sym typeface="Calibri"/>
              </a:rPr>
              <a:t>Recap Key Learning Points</a:t>
            </a:r>
            <a:endParaRPr lang="en-GB" sz="1200" b="1" i="0" u="none" strike="noStrike" cap="none" dirty="0">
              <a:solidFill>
                <a:schemeClr val="dk1"/>
              </a:solidFill>
              <a:effectLst/>
              <a:latin typeface="+mn-lt"/>
              <a:cs typeface="Calibri"/>
              <a:sym typeface="Calibri"/>
            </a:endParaRPr>
          </a:p>
          <a:p>
            <a:pPr marL="171450" lvl="0" indent="-171450" algn="l" rtl="0">
              <a:spcBef>
                <a:spcPts val="0"/>
              </a:spcBef>
              <a:spcAft>
                <a:spcPts val="0"/>
              </a:spcAft>
              <a:buClr>
                <a:schemeClr val="dk1"/>
              </a:buClr>
              <a:buSzPts val="1200"/>
              <a:buFont typeface="Arial"/>
              <a:buChar char="•"/>
            </a:pPr>
            <a:endParaRPr lang="en-GB" sz="1200" b="1" i="0" u="sng" strike="noStrike" cap="none" dirty="0">
              <a:solidFill>
                <a:schemeClr val="dk1"/>
              </a:solidFill>
              <a:effectLst/>
              <a:latin typeface="+mn-lt"/>
              <a:cs typeface="Calibri"/>
              <a:sym typeface="Calibri"/>
            </a:endParaRPr>
          </a:p>
          <a:p>
            <a:pPr marL="0" lvl="0" indent="0" algn="l" rtl="0">
              <a:spcBef>
                <a:spcPts val="0"/>
              </a:spcBef>
              <a:spcAft>
                <a:spcPts val="0"/>
              </a:spcAft>
              <a:buClr>
                <a:schemeClr val="dk1"/>
              </a:buClr>
              <a:buSzPts val="1200"/>
              <a:buFont typeface="Arial"/>
              <a:buNone/>
            </a:pPr>
            <a:r>
              <a:rPr lang="en-GB" sz="1200" b="0" i="0" u="sng" strike="noStrike" cap="none" dirty="0">
                <a:solidFill>
                  <a:schemeClr val="dk1"/>
                </a:solidFill>
                <a:effectLst/>
                <a:latin typeface="+mn-lt"/>
                <a:cs typeface="Calibri"/>
                <a:sym typeface="Calibri"/>
              </a:rPr>
              <a:t>participant activity</a:t>
            </a:r>
          </a:p>
          <a:p>
            <a:pPr marL="0" lvl="0" indent="0" algn="l" rtl="0">
              <a:spcBef>
                <a:spcPts val="0"/>
              </a:spcBef>
              <a:spcAft>
                <a:spcPts val="0"/>
              </a:spcAft>
              <a:buNone/>
            </a:pPr>
            <a:r>
              <a:rPr lang="en-GB" sz="1200" b="0" i="0" u="none" strike="noStrike" cap="none" dirty="0">
                <a:solidFill>
                  <a:schemeClr val="dk1"/>
                </a:solidFill>
                <a:effectLst/>
                <a:latin typeface="+mn-lt"/>
                <a:ea typeface="Calibri"/>
                <a:cs typeface="Calibri"/>
                <a:sym typeface="Calibri"/>
              </a:rPr>
              <a:t>Give participants opportunity to ask any questions</a:t>
            </a:r>
          </a:p>
          <a:p>
            <a:endParaRPr lang="en-GB" sz="1200" b="0" i="0" u="none" strike="noStrike" cap="none" dirty="0">
              <a:solidFill>
                <a:schemeClr val="dk1"/>
              </a:solidFill>
              <a:effectLst/>
              <a:latin typeface="+mn-lt"/>
              <a:ea typeface="Calibri"/>
              <a:cs typeface="Calibri"/>
              <a:sym typeface="Calibri"/>
            </a:endParaRPr>
          </a:p>
          <a:p>
            <a:r>
              <a:rPr lang="en-GB" sz="1200" b="0" i="0" u="none" strike="noStrike" cap="none" dirty="0">
                <a:solidFill>
                  <a:schemeClr val="dk1"/>
                </a:solidFill>
                <a:effectLst/>
                <a:latin typeface="+mn-lt"/>
                <a:ea typeface="Calibri"/>
                <a:cs typeface="Calibri"/>
                <a:sym typeface="Calibri"/>
              </a:rPr>
              <a:t>Key Learning Points</a:t>
            </a:r>
          </a:p>
          <a:p>
            <a:r>
              <a:rPr lang="en-GB" sz="1200" kern="1200" dirty="0">
                <a:solidFill>
                  <a:schemeClr val="tx1"/>
                </a:solidFill>
                <a:effectLst/>
                <a:latin typeface="+mn-lt"/>
                <a:ea typeface="+mn-ea"/>
                <a:cs typeface="+mn-cs"/>
              </a:rPr>
              <a:t>2.4.2.1 Analyse a proposed plan for a </a:t>
            </a:r>
            <a:r>
              <a:rPr lang="en-GB" dirty="0"/>
              <a:t>temporary</a:t>
            </a:r>
            <a:r>
              <a:rPr lang="en-GB" sz="1200" kern="1200" dirty="0">
                <a:solidFill>
                  <a:schemeClr val="tx1"/>
                </a:solidFill>
                <a:effectLst/>
                <a:latin typeface="+mn-lt"/>
                <a:ea typeface="+mn-ea"/>
                <a:cs typeface="+mn-cs"/>
              </a:rPr>
              <a:t> storage area for suitability.</a:t>
            </a:r>
            <a:endParaRPr lang="en-I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2.4.2.2 Analyse the ammunition holdings.</a:t>
            </a:r>
            <a:endParaRPr lang="en-I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2.4.2.3 Analyse the controls required to mitigate the explosive risk.</a:t>
            </a:r>
            <a:endParaRPr lang="en-I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2.4.2.4 Analyse all safeguarding requirements for the safe storage of a UN T/PCC contingents’ ammunition.</a:t>
            </a:r>
            <a:endParaRPr lang="en-I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2.4.2.5 Evaluate the internal and external quantity distances relevant to a proposed UN compound.</a:t>
            </a:r>
            <a:endParaRPr lang="en-I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2.4.2.6 Justify a selected alternative for siting an ammunition </a:t>
            </a:r>
            <a:r>
              <a:rPr lang="en-GB" dirty="0"/>
              <a:t>temporary</a:t>
            </a:r>
            <a:r>
              <a:rPr lang="en-GB" sz="1200" kern="1200" dirty="0">
                <a:solidFill>
                  <a:schemeClr val="tx1"/>
                </a:solidFill>
                <a:effectLst/>
                <a:latin typeface="+mn-lt"/>
                <a:ea typeface="+mn-ea"/>
                <a:cs typeface="+mn-cs"/>
              </a:rPr>
              <a:t> store.</a:t>
            </a:r>
            <a:endParaRPr lang="en-I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2.4.2.7 Compile a suitable explosive risk assessment for ammunition management in </a:t>
            </a:r>
            <a:r>
              <a:rPr lang="en-GB" dirty="0"/>
              <a:t>temporary</a:t>
            </a:r>
            <a:r>
              <a:rPr lang="en-GB" sz="1200" kern="1200" dirty="0">
                <a:solidFill>
                  <a:schemeClr val="tx1"/>
                </a:solidFill>
                <a:effectLst/>
                <a:latin typeface="+mn-lt"/>
                <a:ea typeface="+mn-ea"/>
                <a:cs typeface="+mn-cs"/>
              </a:rPr>
              <a:t> storage on a UN peacekeeping operation.</a:t>
            </a:r>
            <a:endParaRPr lang="en-I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2.4.2.8 Compile an explosive safety case to qualify an ammunition storage </a:t>
            </a:r>
            <a:r>
              <a:rPr lang="en-GB" dirty="0"/>
              <a:t>licence</a:t>
            </a:r>
            <a:r>
              <a:rPr lang="en-GB" sz="1200" kern="1200" dirty="0">
                <a:solidFill>
                  <a:schemeClr val="tx1"/>
                </a:solidFill>
                <a:effectLst/>
                <a:latin typeface="+mn-lt"/>
                <a:ea typeface="+mn-ea"/>
                <a:cs typeface="+mn-cs"/>
              </a:rPr>
              <a:t> for a new </a:t>
            </a:r>
            <a:r>
              <a:rPr lang="en-GB" dirty="0"/>
              <a:t>temporary </a:t>
            </a:r>
            <a:r>
              <a:rPr lang="en-GB" sz="1200" kern="1200" dirty="0">
                <a:solidFill>
                  <a:schemeClr val="tx1"/>
                </a:solidFill>
                <a:effectLst/>
                <a:latin typeface="+mn-lt"/>
                <a:ea typeface="+mn-ea"/>
                <a:cs typeface="+mn-cs"/>
              </a:rPr>
              <a:t>storage area.</a:t>
            </a:r>
            <a:r>
              <a:rPr lang="en-IE" dirty="0"/>
              <a:t> </a:t>
            </a:r>
            <a:endParaRPr lang="en-IE"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18</a:t>
            </a:fld>
            <a:endParaRPr lang="en-IE"/>
          </a:p>
        </p:txBody>
      </p:sp>
    </p:spTree>
    <p:extLst>
      <p:ext uri="{BB962C8B-B14F-4D97-AF65-F5344CB8AC3E}">
        <p14:creationId xmlns:p14="http://schemas.microsoft.com/office/powerpoint/2010/main" val="28903307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0" i="0" u="none" strike="noStrike" cap="none" dirty="0">
              <a:solidFill>
                <a:schemeClr val="dk1"/>
              </a:solidFill>
              <a:effectLst/>
              <a:latin typeface="+mn-lt"/>
              <a:ea typeface="Calibri"/>
              <a:cs typeface="Calibri"/>
              <a:sym typeface="Calibri"/>
            </a:endParaRPr>
          </a:p>
          <a:p>
            <a:pPr marL="0" lvl="0" indent="0" algn="l" rtl="0">
              <a:spcBef>
                <a:spcPts val="0"/>
              </a:spcBef>
              <a:spcAft>
                <a:spcPts val="0"/>
              </a:spcAft>
              <a:buNone/>
            </a:pPr>
            <a:r>
              <a:rPr lang="en-GB" sz="1200" b="0" i="0" u="none" strike="noStrike" cap="none" dirty="0">
                <a:solidFill>
                  <a:schemeClr val="dk1"/>
                </a:solidFill>
                <a:effectLst/>
                <a:latin typeface="+mn-lt"/>
                <a:ea typeface="Calibri"/>
                <a:cs typeface="Calibri"/>
                <a:sym typeface="Calibri"/>
              </a:rPr>
              <a:t>Look ahead to the next lesson of the course:</a:t>
            </a:r>
          </a:p>
          <a:p>
            <a:pPr marL="171450" lvl="0" indent="-171450">
              <a:buFont typeface="Arial" panose="020B0604020202020204" pitchFamily="34" charset="0"/>
              <a:buChar char="•"/>
            </a:pPr>
            <a:r>
              <a:rPr lang="en-GB" sz="1200" kern="1200" dirty="0">
                <a:solidFill>
                  <a:schemeClr val="tx1"/>
                </a:solidFill>
                <a:effectLst/>
                <a:highlight>
                  <a:srgbClr val="FFFF00"/>
                </a:highlight>
                <a:latin typeface="+mn-lt"/>
                <a:ea typeface="+mn-ea"/>
                <a:cs typeface="+mn-cs"/>
              </a:rPr>
              <a:t>End of course assessment;</a:t>
            </a:r>
            <a:endParaRPr lang="en-IE" sz="1200" kern="1200" dirty="0">
              <a:solidFill>
                <a:schemeClr val="tx1"/>
              </a:solidFill>
              <a:effectLst/>
              <a:highlight>
                <a:srgbClr val="FFFF00"/>
              </a:highligh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highlight>
                  <a:srgbClr val="FFFF00"/>
                </a:highlight>
                <a:latin typeface="+mn-lt"/>
                <a:ea typeface="+mn-ea"/>
                <a:cs typeface="+mn-cs"/>
              </a:rPr>
              <a:t>Course Debrief; and </a:t>
            </a:r>
            <a:endParaRPr lang="en-IE" sz="1200" kern="1200" dirty="0">
              <a:solidFill>
                <a:schemeClr val="tx1"/>
              </a:solidFill>
              <a:effectLst/>
              <a:highlight>
                <a:srgbClr val="FFFF00"/>
              </a:highligh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highlight>
                  <a:srgbClr val="FFFF00"/>
                </a:highlight>
                <a:latin typeface="+mn-lt"/>
                <a:ea typeface="+mn-ea"/>
                <a:cs typeface="+mn-cs"/>
              </a:rPr>
              <a:t>Closing Ceremony.</a:t>
            </a:r>
            <a:endParaRPr lang="en-IE" sz="1200" kern="1200" dirty="0">
              <a:solidFill>
                <a:schemeClr val="tx1"/>
              </a:solidFill>
              <a:effectLst/>
              <a:highlight>
                <a:srgbClr val="FFFF00"/>
              </a:highlight>
              <a:latin typeface="+mn-lt"/>
              <a:ea typeface="+mn-ea"/>
              <a:cs typeface="+mn-cs"/>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19</a:t>
            </a:fld>
            <a:endParaRPr lang="en-IE"/>
          </a:p>
        </p:txBody>
      </p:sp>
    </p:spTree>
    <p:extLst>
      <p:ext uri="{BB962C8B-B14F-4D97-AF65-F5344CB8AC3E}">
        <p14:creationId xmlns:p14="http://schemas.microsoft.com/office/powerpoint/2010/main" val="35149306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sz="1200" b="1" i="0" u="sng" strike="noStrike" cap="none" dirty="0">
                <a:solidFill>
                  <a:schemeClr val="dk1"/>
                </a:solidFill>
                <a:effectLst/>
                <a:latin typeface="+mn-lt"/>
                <a:ea typeface="Calibri"/>
                <a:cs typeface="Calibri"/>
                <a:sym typeface="Calibri"/>
              </a:rPr>
              <a:t>Main idea/objective for slide:</a:t>
            </a:r>
          </a:p>
          <a:p>
            <a:pPr marL="0" lvl="0" indent="0" algn="l" rtl="0">
              <a:spcBef>
                <a:spcPts val="0"/>
              </a:spcBef>
              <a:spcAft>
                <a:spcPts val="0"/>
              </a:spcAft>
              <a:buNone/>
            </a:pPr>
            <a:r>
              <a:rPr lang="en-GB" sz="1200" b="1" i="0" u="none" strike="noStrike" cap="none" dirty="0">
                <a:solidFill>
                  <a:schemeClr val="dk1"/>
                </a:solidFill>
                <a:latin typeface="+mn-lt"/>
                <a:ea typeface="Calibri"/>
                <a:cs typeface="Calibri"/>
                <a:sym typeface="Calibri"/>
              </a:rPr>
              <a:t>Phase 1. Introduction - Introduce the objectives of the lesson.</a:t>
            </a:r>
            <a:endParaRPr lang="en-GB" dirty="0">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GB" dirty="0">
                <a:sym typeface="Arial"/>
              </a:rPr>
              <a:t>(Enabling Objective: </a:t>
            </a:r>
            <a:r>
              <a:rPr lang="en-GB" dirty="0"/>
              <a:t>2.4.2 Compile an explosive safety case to qualify an ammunition storage licence for a proposed UN compound</a:t>
            </a:r>
            <a:r>
              <a:rPr lang="en-GB" dirty="0">
                <a:sym typeface="Calibri"/>
              </a:rPr>
              <a:t>.)</a:t>
            </a:r>
            <a:endParaRPr lang="en-GB" dirty="0"/>
          </a:p>
          <a:p>
            <a:pPr marL="0" marR="0" lvl="0" indent="0" algn="l" rtl="0">
              <a:lnSpc>
                <a:spcPct val="100000"/>
              </a:lnSpc>
              <a:spcBef>
                <a:spcPts val="0"/>
              </a:spcBef>
              <a:spcAft>
                <a:spcPts val="0"/>
              </a:spcAft>
              <a:buClr>
                <a:schemeClr val="dk1"/>
              </a:buClr>
              <a:buSzPts val="1200"/>
              <a:buFont typeface="Calibri"/>
              <a:buNone/>
            </a:pPr>
            <a:endParaRPr lang="en-GB" dirty="0">
              <a:sym typeface="Arial"/>
            </a:endParaRPr>
          </a:p>
          <a:p>
            <a:pPr marL="0" marR="0" lvl="0" indent="0" algn="l" rtl="0">
              <a:lnSpc>
                <a:spcPct val="100000"/>
              </a:lnSpc>
              <a:spcBef>
                <a:spcPts val="0"/>
              </a:spcBef>
              <a:spcAft>
                <a:spcPts val="0"/>
              </a:spcAft>
              <a:buClr>
                <a:schemeClr val="dk1"/>
              </a:buClr>
              <a:buSzPts val="1200"/>
              <a:buFont typeface="Calibri"/>
              <a:buNone/>
            </a:pPr>
            <a:r>
              <a:rPr lang="en-GB" u="sng" dirty="0">
                <a:sym typeface="Calibri"/>
              </a:rPr>
              <a:t>What the instructor should cover (in addition to slide content)</a:t>
            </a:r>
            <a:endParaRPr lang="en-GB" u="sng" dirty="0">
              <a:sym typeface="Arial"/>
            </a:endParaRPr>
          </a:p>
          <a:p>
            <a:pPr marL="0" marR="0" lvl="0" indent="0" algn="l" defTabSz="914400" rtl="0" eaLnBrk="1" fontAlgn="auto" latinLnBrk="0" hangingPunct="1">
              <a:lnSpc>
                <a:spcPct val="90000"/>
              </a:lnSpc>
              <a:spcBef>
                <a:spcPts val="0"/>
              </a:spcBef>
              <a:spcAft>
                <a:spcPts val="0"/>
              </a:spcAft>
              <a:buClr>
                <a:srgbClr val="000000"/>
              </a:buClr>
              <a:buSzPts val="2000"/>
              <a:buFont typeface="Arial"/>
              <a:buNone/>
              <a:tabLst/>
              <a:defRPr/>
            </a:pPr>
            <a:r>
              <a:rPr lang="en-GB" dirty="0">
                <a:sym typeface="Calibri"/>
              </a:rPr>
              <a:t>By the end of this training session the participant will c</a:t>
            </a:r>
            <a:r>
              <a:rPr lang="en-GB" dirty="0"/>
              <a:t>ompile an explosive safety case to qualify an ammunition storage licence for a proposed UN compound</a:t>
            </a:r>
            <a:r>
              <a:rPr lang="en-IE" dirty="0"/>
              <a:t> </a:t>
            </a:r>
          </a:p>
        </p:txBody>
      </p:sp>
      <p:sp>
        <p:nvSpPr>
          <p:cNvPr id="4" name="Slide Number Placeholder 3"/>
          <p:cNvSpPr>
            <a:spLocks noGrp="1"/>
          </p:cNvSpPr>
          <p:nvPr>
            <p:ph type="sldNum" sz="quarter" idx="5"/>
          </p:nvPr>
        </p:nvSpPr>
        <p:spPr/>
        <p:txBody>
          <a:bodyPr/>
          <a:lstStyle/>
          <a:p>
            <a:fld id="{1E91D3BD-5E5A-7743-9F40-8526F1D1808C}" type="slidenum">
              <a:rPr lang="en-IE" smtClean="0"/>
              <a:t>2</a:t>
            </a:fld>
            <a:endParaRPr lang="en-IE"/>
          </a:p>
        </p:txBody>
      </p:sp>
    </p:spTree>
    <p:extLst>
      <p:ext uri="{BB962C8B-B14F-4D97-AF65-F5344CB8AC3E}">
        <p14:creationId xmlns:p14="http://schemas.microsoft.com/office/powerpoint/2010/main" val="32301062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sz="1200" b="1" i="0" u="sng" strike="noStrike" cap="none" dirty="0">
                <a:solidFill>
                  <a:schemeClr val="dk1"/>
                </a:solidFill>
                <a:effectLst/>
                <a:latin typeface="+mn-lt"/>
                <a:ea typeface="Calibri"/>
                <a:cs typeface="Calibri"/>
                <a:sym typeface="Calibri"/>
              </a:rPr>
              <a:t>Main idea/objective for slide:</a:t>
            </a:r>
          </a:p>
          <a:p>
            <a:pPr marL="0" lvl="0" indent="0" algn="l" rtl="0">
              <a:spcBef>
                <a:spcPts val="0"/>
              </a:spcBef>
              <a:spcAft>
                <a:spcPts val="0"/>
              </a:spcAft>
              <a:buNone/>
            </a:pPr>
            <a:r>
              <a:rPr lang="en-GB" sz="1200" b="1" i="0" u="none" strike="noStrike" cap="none" dirty="0">
                <a:solidFill>
                  <a:schemeClr val="dk1"/>
                </a:solidFill>
                <a:latin typeface="+mn-lt"/>
                <a:ea typeface="Calibri"/>
                <a:cs typeface="Calibri"/>
                <a:sym typeface="Calibri"/>
              </a:rPr>
              <a:t>Introduce the Key Learning Points</a:t>
            </a:r>
            <a:endParaRPr lang="en-GB" dirty="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endParaRPr lang="en-GB" dirty="0">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p>
          <a:p>
            <a:endParaRPr lang="en-GB" sz="1200" b="0" i="0" u="none" strike="noStrike" cap="none" dirty="0">
              <a:solidFill>
                <a:schemeClr val="dk1"/>
              </a:solidFill>
              <a:effectLst/>
              <a:latin typeface="+mn-lt"/>
              <a:ea typeface="Calibri"/>
              <a:cs typeface="Calibri"/>
              <a:sym typeface="Calibri"/>
            </a:endParaRPr>
          </a:p>
          <a:p>
            <a:endParaRPr lang="en-GB" sz="1200" b="0" i="0" u="none" strike="noStrike" cap="none" dirty="0">
              <a:solidFill>
                <a:schemeClr val="dk1"/>
              </a:solidFill>
              <a:effectLst/>
              <a:latin typeface="+mn-lt"/>
              <a:ea typeface="Calibri"/>
              <a:cs typeface="Calibri"/>
              <a:sym typeface="Calibri"/>
            </a:endParaRPr>
          </a:p>
          <a:p>
            <a:r>
              <a:rPr lang="en-GB" sz="1200" b="0" i="0" u="none" strike="noStrike" cap="none" dirty="0">
                <a:solidFill>
                  <a:schemeClr val="dk1"/>
                </a:solidFill>
                <a:effectLst/>
                <a:latin typeface="+mn-lt"/>
                <a:ea typeface="Calibri"/>
                <a:cs typeface="Calibri"/>
                <a:sym typeface="Calibri"/>
              </a:rPr>
              <a:t>Key Learning Points</a:t>
            </a:r>
          </a:p>
          <a:p>
            <a:r>
              <a:rPr lang="en-GB" sz="1200" kern="1200" dirty="0">
                <a:solidFill>
                  <a:schemeClr val="tx1"/>
                </a:solidFill>
                <a:effectLst/>
                <a:latin typeface="+mn-lt"/>
                <a:ea typeface="+mn-ea"/>
                <a:cs typeface="+mn-cs"/>
              </a:rPr>
              <a:t>2.4.2.1 Analyse a proposed plan for a </a:t>
            </a:r>
            <a:r>
              <a:rPr lang="en-GB" dirty="0"/>
              <a:t>temporary</a:t>
            </a:r>
            <a:r>
              <a:rPr lang="en-GB" sz="1200" kern="1200" dirty="0">
                <a:solidFill>
                  <a:schemeClr val="tx1"/>
                </a:solidFill>
                <a:effectLst/>
                <a:latin typeface="+mn-lt"/>
                <a:ea typeface="+mn-ea"/>
                <a:cs typeface="+mn-cs"/>
              </a:rPr>
              <a:t> storage area for suitability.</a:t>
            </a:r>
            <a:endParaRPr lang="en-I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2.4.2.2 Analyse the ammunition holdings.</a:t>
            </a:r>
            <a:endParaRPr lang="en-I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2.4.2.3 Analyse the controls required to mitigate the explosive risk.</a:t>
            </a:r>
            <a:endParaRPr lang="en-I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2.4.2.4 Analyse all safeguarding requirements for the safe storage of a UN T/PCC contingents’ ammunition.</a:t>
            </a:r>
            <a:endParaRPr lang="en-I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2.4.2.5 Evaluate the internal and external quantity distances relevant to a proposed UN compound.</a:t>
            </a:r>
            <a:endParaRPr lang="en-I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2.4.2.6 Justify a selected alternative for siting an ammunition </a:t>
            </a:r>
            <a:r>
              <a:rPr lang="en-GB" dirty="0"/>
              <a:t>temporary</a:t>
            </a:r>
            <a:r>
              <a:rPr lang="en-GB" sz="1200" kern="1200" dirty="0">
                <a:solidFill>
                  <a:schemeClr val="tx1"/>
                </a:solidFill>
                <a:effectLst/>
                <a:latin typeface="+mn-lt"/>
                <a:ea typeface="+mn-ea"/>
                <a:cs typeface="+mn-cs"/>
              </a:rPr>
              <a:t> store.</a:t>
            </a:r>
            <a:endParaRPr lang="en-I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2.4.2.7 Compile a suitable explosive risk assessment for ammunition management in </a:t>
            </a:r>
            <a:r>
              <a:rPr lang="en-GB" dirty="0"/>
              <a:t>temporary</a:t>
            </a:r>
            <a:r>
              <a:rPr lang="en-GB" sz="1200" kern="1200" dirty="0">
                <a:solidFill>
                  <a:schemeClr val="tx1"/>
                </a:solidFill>
                <a:effectLst/>
                <a:latin typeface="+mn-lt"/>
                <a:ea typeface="+mn-ea"/>
                <a:cs typeface="+mn-cs"/>
              </a:rPr>
              <a:t> storage on a UN peacekeeping operation.</a:t>
            </a:r>
            <a:endParaRPr lang="en-I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2.4.2.8 Compile an explosive safety case to qualify an ammunition storage licence for a new </a:t>
            </a:r>
            <a:r>
              <a:rPr lang="en-GB" dirty="0"/>
              <a:t>temporary </a:t>
            </a:r>
            <a:r>
              <a:rPr lang="en-GB" sz="1200" kern="1200" dirty="0">
                <a:solidFill>
                  <a:schemeClr val="tx1"/>
                </a:solidFill>
                <a:effectLst/>
                <a:latin typeface="+mn-lt"/>
                <a:ea typeface="+mn-ea"/>
                <a:cs typeface="+mn-cs"/>
              </a:rPr>
              <a:t>storage area.</a:t>
            </a:r>
            <a:r>
              <a:rPr lang="en-IE" dirty="0"/>
              <a:t> </a:t>
            </a:r>
            <a:endParaRPr lang="en-IE"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3</a:t>
            </a:fld>
            <a:endParaRPr lang="en-IE"/>
          </a:p>
        </p:txBody>
      </p:sp>
    </p:spTree>
    <p:extLst>
      <p:ext uri="{BB962C8B-B14F-4D97-AF65-F5344CB8AC3E}">
        <p14:creationId xmlns:p14="http://schemas.microsoft.com/office/powerpoint/2010/main" val="11014451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Phase 1. Introduction (</a:t>
            </a:r>
            <a:r>
              <a:rPr lang="en-GB" sz="1200" kern="1200" dirty="0">
                <a:solidFill>
                  <a:schemeClr val="tx1"/>
                </a:solidFill>
                <a:effectLst/>
                <a:latin typeface="+mn-lt"/>
                <a:ea typeface="+mn-ea"/>
                <a:cs typeface="+mn-cs"/>
              </a:rPr>
              <a:t>Time allocation - 45 min</a:t>
            </a:r>
            <a:r>
              <a:rPr lang="en-GB" sz="1200" b="1" kern="1200" dirty="0">
                <a:solidFill>
                  <a:schemeClr val="tx1"/>
                </a:solidFill>
                <a:effectLst/>
                <a:latin typeface="+mn-lt"/>
                <a:ea typeface="+mn-ea"/>
                <a:cs typeface="+mn-cs"/>
              </a:rPr>
              <a:t>)</a:t>
            </a:r>
            <a:endParaRPr lang="en-IE" sz="1200" kern="1200" dirty="0">
              <a:solidFill>
                <a:schemeClr val="tx1"/>
              </a:solidFill>
              <a:effectLst/>
              <a:latin typeface="+mn-lt"/>
              <a:ea typeface="+mn-ea"/>
              <a:cs typeface="+mn-cs"/>
            </a:endParaRPr>
          </a:p>
          <a:p>
            <a:endParaRPr lang="en-IE" dirty="0"/>
          </a:p>
        </p:txBody>
      </p:sp>
      <p:sp>
        <p:nvSpPr>
          <p:cNvPr id="4" name="Slide Number Placeholder 3"/>
          <p:cNvSpPr>
            <a:spLocks noGrp="1"/>
          </p:cNvSpPr>
          <p:nvPr>
            <p:ph type="sldNum" sz="quarter" idx="5"/>
          </p:nvPr>
        </p:nvSpPr>
        <p:spPr/>
        <p:txBody>
          <a:bodyPr/>
          <a:lstStyle/>
          <a:p>
            <a:fld id="{1E91D3BD-5E5A-7743-9F40-8526F1D1808C}" type="slidenum">
              <a:rPr lang="en-IE" smtClean="0"/>
              <a:t>4</a:t>
            </a:fld>
            <a:endParaRPr lang="en-IE"/>
          </a:p>
        </p:txBody>
      </p:sp>
    </p:spTree>
    <p:extLst>
      <p:ext uri="{BB962C8B-B14F-4D97-AF65-F5344CB8AC3E}">
        <p14:creationId xmlns:p14="http://schemas.microsoft.com/office/powerpoint/2010/main" val="22114688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p>
          <a:p>
            <a:r>
              <a:rPr lang="en-GB" sz="1200" b="1" i="0" kern="1200" dirty="0">
                <a:solidFill>
                  <a:schemeClr val="tx1"/>
                </a:solidFill>
                <a:effectLst/>
                <a:latin typeface="+mn-lt"/>
                <a:ea typeface="+mn-ea"/>
                <a:cs typeface="+mn-cs"/>
              </a:rPr>
              <a:t>Introduce task</a:t>
            </a:r>
          </a:p>
          <a:p>
            <a:endParaRPr lang="en-GB" sz="1200" b="0" i="0" u="none" strike="noStrike" cap="none" dirty="0">
              <a:solidFill>
                <a:schemeClr val="dk1"/>
              </a:solidFill>
              <a:effectLst/>
              <a:latin typeface="+mn-lt"/>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pPr marL="0" lvl="0" indent="0" algn="l" rtl="0">
              <a:spcBef>
                <a:spcPts val="0"/>
              </a:spcBef>
              <a:spcAft>
                <a:spcPts val="0"/>
              </a:spcAft>
              <a:buNone/>
            </a:pPr>
            <a:endParaRPr lang="en-GB" sz="1200" b="0" i="0" u="none" strike="noStrike" cap="none" dirty="0">
              <a:solidFill>
                <a:schemeClr val="dk1"/>
              </a:solidFill>
              <a:effectLst/>
              <a:latin typeface="+mn-lt"/>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mn-lt"/>
                <a:ea typeface="Calibri"/>
                <a:cs typeface="Calibri"/>
                <a:sym typeface="Calibri"/>
              </a:rPr>
              <a:t>References/further reading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b="0" i="0" kern="1200" dirty="0">
              <a:solidFill>
                <a:schemeClr val="tx1"/>
              </a:solidFill>
              <a:effectLst/>
              <a:latin typeface="+mn-lt"/>
              <a:ea typeface="+mn-ea"/>
              <a:cs typeface="+mn-cs"/>
            </a:endParaRPr>
          </a:p>
          <a:p>
            <a:pPr marL="0" lvl="0" indent="0" algn="l" rtl="0">
              <a:spcBef>
                <a:spcPts val="0"/>
              </a:spcBef>
              <a:spcAft>
                <a:spcPts val="0"/>
              </a:spcAft>
              <a:buNone/>
            </a:pPr>
            <a:endParaRPr lang="en-GB" sz="1200" b="0" i="0" u="sng" strike="noStrike" cap="none" dirty="0">
              <a:solidFill>
                <a:schemeClr val="dk1"/>
              </a:solidFill>
              <a:effectLst/>
              <a:latin typeface="+mn-lt"/>
              <a:cs typeface="Calibri"/>
              <a:sym typeface="Calibri"/>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5</a:t>
            </a:fld>
            <a:endParaRPr lang="en-IE"/>
          </a:p>
        </p:txBody>
      </p:sp>
    </p:spTree>
    <p:extLst>
      <p:ext uri="{BB962C8B-B14F-4D97-AF65-F5344CB8AC3E}">
        <p14:creationId xmlns:p14="http://schemas.microsoft.com/office/powerpoint/2010/main" val="8950166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p>
          <a:p>
            <a:r>
              <a:rPr lang="en-GB" sz="1200" b="1" i="0" kern="1200" dirty="0">
                <a:solidFill>
                  <a:schemeClr val="tx1"/>
                </a:solidFill>
                <a:effectLst/>
                <a:latin typeface="+mn-lt"/>
                <a:ea typeface="+mn-ea"/>
                <a:cs typeface="+mn-cs"/>
              </a:rPr>
              <a:t>Introduce task</a:t>
            </a:r>
          </a:p>
          <a:p>
            <a:endParaRPr lang="en-GB" sz="1200" b="0" i="0" u="none" strike="noStrike" cap="none" dirty="0">
              <a:solidFill>
                <a:schemeClr val="dk1"/>
              </a:solidFill>
              <a:effectLst/>
              <a:latin typeface="+mn-lt"/>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Tx/>
              <a:buSzPts val="1400"/>
              <a:buFont typeface="Arial"/>
              <a:buNone/>
              <a:tabLst/>
              <a:defRPr/>
            </a:pPr>
            <a:r>
              <a:rPr lang="en-GB" sz="1200" b="0" i="0" kern="1200" dirty="0">
                <a:solidFill>
                  <a:schemeClr val="tx1"/>
                </a:solidFill>
                <a:effectLst/>
                <a:latin typeface="+mn-lt"/>
                <a:ea typeface="+mn-ea"/>
                <a:cs typeface="+mn-cs"/>
              </a:rPr>
              <a:t>Distribute the following to participants :</a:t>
            </a:r>
          </a:p>
          <a:p>
            <a:pPr marL="171450" indent="-171450">
              <a:buSzPts val="1400"/>
              <a:buFont typeface="Arial" panose="020B0604020202020204" pitchFamily="34" charset="0"/>
              <a:buChar char="•"/>
              <a:defRPr/>
            </a:pPr>
            <a:r>
              <a:rPr lang="en-GB" dirty="0"/>
              <a:t>WAMUNPOC L17 </a:t>
            </a:r>
            <a:r>
              <a:rPr lang="en-GB" b="0" i="0" kern="1200" dirty="0">
                <a:effectLst/>
              </a:rPr>
              <a:t>Annex A</a:t>
            </a:r>
            <a:r>
              <a:rPr lang="en-GB" dirty="0"/>
              <a:t> to CPX Participant Handout</a:t>
            </a:r>
            <a:endParaRPr lang="en-GB" b="0" i="0" kern="1200" dirty="0">
              <a:effectLst/>
              <a:ea typeface="Calibri" panose="020F0502020204030204"/>
              <a:cs typeface="Calibri" panose="020F0502020204030204"/>
            </a:endParaRPr>
          </a:p>
          <a:p>
            <a:pPr marL="171450" indent="-171450">
              <a:buSzPts val="1400"/>
              <a:buFont typeface="Arial" panose="020B0604020202020204" pitchFamily="34" charset="0"/>
              <a:buChar char="•"/>
              <a:defRPr/>
            </a:pPr>
            <a:r>
              <a:rPr lang="en-GB" dirty="0"/>
              <a:t>WAMUNPOC L17 </a:t>
            </a:r>
            <a:r>
              <a:rPr lang="en-GB" b="0" i="0" kern="1200" dirty="0">
                <a:effectLst/>
              </a:rPr>
              <a:t>Annex</a:t>
            </a:r>
            <a:r>
              <a:rPr lang="en-GB" dirty="0"/>
              <a:t> </a:t>
            </a:r>
            <a:r>
              <a:rPr lang="en-GB" b="0" i="0" kern="1200" dirty="0">
                <a:effectLst/>
              </a:rPr>
              <a:t>B &amp; C </a:t>
            </a:r>
            <a:r>
              <a:rPr lang="en-GB" dirty="0"/>
              <a:t>to CPX Participant Handout </a:t>
            </a:r>
            <a:endParaRPr lang="en-GB" sz="1200" b="0" i="0" kern="1200" dirty="0">
              <a:solidFill>
                <a:schemeClr val="tx1"/>
              </a:solidFill>
              <a:effectLst/>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Pts val="1400"/>
              <a:buFont typeface="Arial" panose="020B0604020202020204" pitchFamily="34" charset="0"/>
              <a:buChar char="•"/>
              <a:tabLst/>
              <a:defRPr/>
            </a:pPr>
            <a:r>
              <a:rPr lang="en-GB" dirty="0"/>
              <a:t>Participant</a:t>
            </a:r>
            <a:r>
              <a:rPr lang="en-GB" sz="1200" b="0" i="0" kern="1200" dirty="0">
                <a:solidFill>
                  <a:schemeClr val="tx1"/>
                </a:solidFill>
                <a:effectLst/>
                <a:latin typeface="+mn-lt"/>
                <a:ea typeface="+mn-ea"/>
                <a:cs typeface="+mn-cs"/>
              </a:rPr>
              <a:t> Task 1 Handout</a:t>
            </a:r>
            <a:endParaRPr lang="en-GB" sz="1200" b="0" i="0" kern="1200" dirty="0">
              <a:solidFill>
                <a:schemeClr val="tx1"/>
              </a:solidFill>
              <a:effectLst/>
              <a:latin typeface="+mn-lt"/>
              <a:ea typeface="Calibri" panose="020F0502020204030204"/>
              <a:cs typeface="Calibri" panose="020F0502020204030204"/>
            </a:endParaRPr>
          </a:p>
          <a:p>
            <a:pPr marL="171450" marR="0" lvl="0" indent="-171450" algn="l" defTabSz="914400" rtl="0" eaLnBrk="1" fontAlgn="auto" latinLnBrk="0" hangingPunct="1">
              <a:lnSpc>
                <a:spcPct val="100000"/>
              </a:lnSpc>
              <a:spcBef>
                <a:spcPts val="0"/>
              </a:spcBef>
              <a:spcAft>
                <a:spcPts val="0"/>
              </a:spcAft>
              <a:buClrTx/>
              <a:buSzPts val="1400"/>
              <a:buFont typeface="Arial" panose="020B0604020202020204" pitchFamily="34" charset="0"/>
              <a:buChar char="•"/>
              <a:tabLst/>
              <a:defRPr/>
            </a:pPr>
            <a:r>
              <a:rPr lang="en-GB" sz="1200" b="0" i="0" kern="1200" dirty="0">
                <a:solidFill>
                  <a:schemeClr val="tx1"/>
                </a:solidFill>
                <a:effectLst/>
                <a:latin typeface="+mn-lt"/>
                <a:ea typeface="+mn-ea"/>
                <a:cs typeface="+mn-cs"/>
              </a:rPr>
              <a:t>Graph paper/model</a:t>
            </a:r>
          </a:p>
          <a:p>
            <a:pPr marL="171450" marR="0" lvl="0" indent="-171450" algn="l" defTabSz="914400" rtl="0" eaLnBrk="1" fontAlgn="auto" latinLnBrk="0" hangingPunct="1">
              <a:lnSpc>
                <a:spcPct val="100000"/>
              </a:lnSpc>
              <a:spcBef>
                <a:spcPts val="0"/>
              </a:spcBef>
              <a:spcAft>
                <a:spcPts val="0"/>
              </a:spcAft>
              <a:buClrTx/>
              <a:buSzPts val="1400"/>
              <a:buFont typeface="Arial" panose="020B0604020202020204" pitchFamily="34" charset="0"/>
              <a:buChar char="•"/>
              <a:tabLst/>
              <a:defRPr/>
            </a:pPr>
            <a:r>
              <a:rPr lang="en-GB" sz="1200" b="0" i="0" kern="1200" dirty="0">
                <a:solidFill>
                  <a:schemeClr val="tx1"/>
                </a:solidFill>
                <a:effectLst/>
                <a:latin typeface="+mn-lt"/>
                <a:ea typeface="+mn-ea"/>
                <a:cs typeface="+mn-cs"/>
              </a:rPr>
              <a:t>Slides 7-11</a:t>
            </a:r>
          </a:p>
          <a:p>
            <a:pPr marL="171450" marR="0" lvl="0" indent="-171450" algn="l" defTabSz="914400" rtl="0" eaLnBrk="1" fontAlgn="auto" latinLnBrk="0" hangingPunct="1">
              <a:lnSpc>
                <a:spcPct val="100000"/>
              </a:lnSpc>
              <a:spcBef>
                <a:spcPts val="0"/>
              </a:spcBef>
              <a:spcAft>
                <a:spcPts val="0"/>
              </a:spcAft>
              <a:buClrTx/>
              <a:buSzPts val="1400"/>
              <a:buFont typeface="Arial" panose="020B0604020202020204" pitchFamily="34" charset="0"/>
              <a:buChar char="•"/>
              <a:tabLst/>
              <a:defRPr/>
            </a:pPr>
            <a:r>
              <a:rPr lang="en-GB" sz="1200" b="0" i="0" u="sng" strike="noStrike" kern="1200" cap="none" dirty="0">
                <a:solidFill>
                  <a:schemeClr val="tx1"/>
                </a:solidFill>
                <a:effectLst/>
                <a:latin typeface="+mn-lt"/>
                <a:ea typeface="+mn-ea"/>
                <a:cs typeface="+mn-cs"/>
              </a:rPr>
              <a:t>NOTE – the instructor map (suggested solution) is in this slide deck (slide 17)– do not provide this to participants </a:t>
            </a:r>
            <a:endParaRPr lang="en-GB" sz="1200" b="0" i="0" u="sng" strike="noStrike" cap="none" dirty="0">
              <a:solidFill>
                <a:schemeClr val="dk1"/>
              </a:solidFill>
              <a:effectLst/>
              <a:latin typeface="+mn-lt"/>
              <a:ea typeface="Calibri"/>
              <a:cs typeface="Calibri"/>
            </a:endParaRPr>
          </a:p>
          <a:p>
            <a:pPr marL="0" lvl="0" indent="0" algn="l" rtl="0">
              <a:spcBef>
                <a:spcPts val="0"/>
              </a:spcBef>
              <a:spcAft>
                <a:spcPts val="0"/>
              </a:spcAft>
              <a:buNone/>
            </a:pPr>
            <a:endParaRPr lang="en-GB" sz="1200" b="0" i="0" u="none" strike="noStrike" cap="none" dirty="0">
              <a:solidFill>
                <a:schemeClr val="dk1"/>
              </a:solidFill>
              <a:effectLst/>
              <a:latin typeface="+mn-lt"/>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mn-lt"/>
                <a:ea typeface="Calibri"/>
                <a:cs typeface="Calibri"/>
                <a:sym typeface="Calibri"/>
              </a:rPr>
              <a:t>References/further reading</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chemeClr val="dk1"/>
                </a:solidFill>
                <a:latin typeface="+mn-lt"/>
                <a:ea typeface="Calibri"/>
                <a:cs typeface="Calibri"/>
                <a:sym typeface="Calibri"/>
              </a:rPr>
              <a:t>Additional resources for instructor:</a:t>
            </a:r>
          </a:p>
          <a:p>
            <a:pPr marL="171450" indent="-171450">
              <a:buFont typeface="Arial" panose="020B0604020202020204" pitchFamily="34" charset="0"/>
              <a:buChar char="•"/>
              <a:defRPr/>
            </a:pPr>
            <a:r>
              <a:rPr lang="en-GB" dirty="0"/>
              <a:t>WAMUNPOC L17 Facilitator Notes</a:t>
            </a:r>
            <a:endParaRPr lang="en-GB" b="0" i="0" kern="1200" dirty="0">
              <a:effectLst/>
              <a:ea typeface="Calibri"/>
              <a:cs typeface="Calibri"/>
            </a:endParaRPr>
          </a:p>
          <a:p>
            <a:pPr marL="171450" indent="-171450">
              <a:buFont typeface="Arial" panose="020B0604020202020204" pitchFamily="34" charset="0"/>
              <a:buChar char="•"/>
              <a:defRPr/>
            </a:pPr>
            <a:r>
              <a:rPr lang="en-GB" dirty="0"/>
              <a:t>WAMUNPOC L17 </a:t>
            </a:r>
            <a:r>
              <a:rPr lang="en-GB" b="0" i="0" kern="1200" dirty="0">
                <a:effectLst/>
              </a:rPr>
              <a:t>Annex</a:t>
            </a:r>
            <a:r>
              <a:rPr lang="en-GB" dirty="0"/>
              <a:t> </a:t>
            </a:r>
            <a:r>
              <a:rPr lang="en-GB" b="0" i="0" kern="1200" dirty="0">
                <a:effectLst/>
              </a:rPr>
              <a:t>B</a:t>
            </a:r>
            <a:r>
              <a:rPr lang="en-GB" dirty="0"/>
              <a:t> to CPX </a:t>
            </a:r>
            <a:r>
              <a:rPr lang="en-GB" b="0" i="0" kern="1200" dirty="0">
                <a:effectLst/>
              </a:rPr>
              <a:t>Instructor Map</a:t>
            </a:r>
            <a:endParaRPr lang="en-GB" b="0" i="0" kern="1200" dirty="0">
              <a:effectLst/>
              <a:ea typeface="Calibri"/>
              <a:cs typeface="Calibri"/>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6</a:t>
            </a:fld>
            <a:endParaRPr lang="en-IE"/>
          </a:p>
        </p:txBody>
      </p:sp>
    </p:spTree>
    <p:extLst>
      <p:ext uri="{BB962C8B-B14F-4D97-AF65-F5344CB8AC3E}">
        <p14:creationId xmlns:p14="http://schemas.microsoft.com/office/powerpoint/2010/main" val="36425083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p>
          <a:p>
            <a:r>
              <a:rPr lang="en-GB" sz="1200" b="1" i="0" kern="1200" dirty="0">
                <a:solidFill>
                  <a:schemeClr val="tx1"/>
                </a:solidFill>
                <a:effectLst/>
                <a:latin typeface="+mn-lt"/>
                <a:ea typeface="+mn-ea"/>
                <a:cs typeface="+mn-cs"/>
              </a:rPr>
              <a:t>Introduce </a:t>
            </a:r>
            <a:r>
              <a:rPr lang="en-IE" b="1" dirty="0"/>
              <a:t>General Map Overview – MIA</a:t>
            </a:r>
            <a:br>
              <a:rPr lang="en-IE" dirty="0"/>
            </a:br>
            <a:endParaRPr lang="en-IE" dirty="0"/>
          </a:p>
          <a:p>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r>
              <a:rPr lang="en-IE" dirty="0"/>
              <a:t>Point out Key locations:</a:t>
            </a:r>
          </a:p>
          <a:p>
            <a:pPr marL="171450" indent="-171450">
              <a:buFont typeface="Arial" panose="020B0604020202020204" pitchFamily="34" charset="0"/>
              <a:buChar char="•"/>
            </a:pPr>
            <a:r>
              <a:rPr lang="en-IE" dirty="0"/>
              <a:t>UN Base</a:t>
            </a:r>
          </a:p>
          <a:p>
            <a:pPr marL="171450" indent="-171450">
              <a:buFont typeface="Arial" panose="020B0604020202020204" pitchFamily="34" charset="0"/>
              <a:buChar char="•"/>
            </a:pPr>
            <a:r>
              <a:rPr lang="en-IE" dirty="0"/>
              <a:t>IDP Camps</a:t>
            </a:r>
            <a:br>
              <a:rPr lang="en-IE" dirty="0"/>
            </a:br>
            <a:r>
              <a:rPr lang="en-IE" dirty="0"/>
              <a:t>Central Market</a:t>
            </a:r>
          </a:p>
          <a:p>
            <a:pPr marL="171450" indent="-171450">
              <a:buFont typeface="Arial" panose="020B0604020202020204" pitchFamily="34" charset="0"/>
              <a:buChar char="•"/>
            </a:pPr>
            <a:r>
              <a:rPr lang="en-IE" dirty="0"/>
              <a:t>UNHCR</a:t>
            </a:r>
          </a:p>
          <a:p>
            <a:pPr marL="171450" indent="-171450">
              <a:buFont typeface="Arial" panose="020B0604020202020204" pitchFamily="34" charset="0"/>
              <a:buChar char="•"/>
            </a:pPr>
            <a:r>
              <a:rPr lang="en-IE" dirty="0"/>
              <a:t>Hospital</a:t>
            </a:r>
            <a:endParaRPr lang="en-GB" sz="1200" b="0" i="0" u="sng" strike="noStrike" cap="none" dirty="0">
              <a:solidFill>
                <a:schemeClr val="dk1"/>
              </a:solidFill>
              <a:effectLst/>
              <a:latin typeface="+mn-lt"/>
              <a:ea typeface="Calibri"/>
              <a:cs typeface="Calibri"/>
            </a:endParaRPr>
          </a:p>
          <a:p>
            <a:pPr marL="0" lvl="0" indent="0" algn="l" rtl="0">
              <a:spcBef>
                <a:spcPts val="0"/>
              </a:spcBef>
              <a:spcAft>
                <a:spcPts val="0"/>
              </a:spcAft>
              <a:buNone/>
            </a:pPr>
            <a:endParaRPr lang="en-GB" sz="1200" b="0" i="0" u="none" strike="noStrike" cap="none" dirty="0">
              <a:solidFill>
                <a:schemeClr val="dk1"/>
              </a:solidFill>
              <a:effectLst/>
              <a:latin typeface="+mn-lt"/>
              <a:cs typeface="Calibri"/>
              <a:sym typeface="Calibri"/>
            </a:endParaRPr>
          </a:p>
          <a:p>
            <a:pPr marL="0" lvl="0" indent="0" algn="l" rtl="0">
              <a:spcBef>
                <a:spcPts val="0"/>
              </a:spcBef>
              <a:spcAft>
                <a:spcPts val="0"/>
              </a:spcAft>
              <a:buNone/>
            </a:pPr>
            <a:endParaRPr lang="en-GB" sz="1200" b="0" i="0" u="none" strike="noStrike" cap="none" dirty="0">
              <a:solidFill>
                <a:schemeClr val="dk1"/>
              </a:solidFill>
              <a:effectLst/>
              <a:latin typeface="+mn-lt"/>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mn-lt"/>
                <a:ea typeface="Calibri"/>
                <a:cs typeface="Calibri"/>
                <a:sym typeface="Calibri"/>
              </a:rPr>
              <a:t>References/further reading</a:t>
            </a:r>
            <a:endParaRPr lang="en-GB" sz="1200" b="0" i="0" u="sng" strike="noStrike" cap="none" dirty="0">
              <a:solidFill>
                <a:schemeClr val="dk1"/>
              </a:solidFill>
              <a:effectLst/>
              <a:latin typeface="+mn-lt"/>
              <a:cs typeface="Calibri"/>
              <a:sym typeface="Calibri"/>
            </a:endParaRPr>
          </a:p>
          <a:p>
            <a:endParaRPr lang="en-IE" dirty="0"/>
          </a:p>
        </p:txBody>
      </p:sp>
      <p:sp>
        <p:nvSpPr>
          <p:cNvPr id="4" name="Slide Number Placeholder 3"/>
          <p:cNvSpPr>
            <a:spLocks noGrp="1"/>
          </p:cNvSpPr>
          <p:nvPr>
            <p:ph type="sldNum" sz="quarter" idx="5"/>
          </p:nvPr>
        </p:nvSpPr>
        <p:spPr/>
        <p:txBody>
          <a:bodyPr/>
          <a:lstStyle/>
          <a:p>
            <a:fld id="{1E91D3BD-5E5A-7743-9F40-8526F1D1808C}" type="slidenum">
              <a:rPr lang="en-IE" smtClean="0"/>
              <a:t>7</a:t>
            </a:fld>
            <a:endParaRPr lang="en-IE"/>
          </a:p>
        </p:txBody>
      </p:sp>
    </p:spTree>
    <p:extLst>
      <p:ext uri="{BB962C8B-B14F-4D97-AF65-F5344CB8AC3E}">
        <p14:creationId xmlns:p14="http://schemas.microsoft.com/office/powerpoint/2010/main" val="19995615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kern="1200" dirty="0">
                <a:solidFill>
                  <a:schemeClr val="tx1"/>
                </a:solidFill>
                <a:effectLst/>
                <a:latin typeface="+mn-lt"/>
                <a:ea typeface="+mn-ea"/>
                <a:cs typeface="+mn-cs"/>
              </a:rPr>
              <a:t>Introduce </a:t>
            </a:r>
            <a:r>
              <a:rPr lang="en-IE" b="1" dirty="0"/>
              <a:t>Current UN Base Footprint</a:t>
            </a:r>
            <a:br>
              <a:rPr lang="en-IE" dirty="0"/>
            </a:br>
            <a:endParaRPr lang="en-IE" dirty="0"/>
          </a:p>
          <a:p>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IE" dirty="0"/>
          </a:p>
          <a:p>
            <a:r>
              <a:rPr lang="en-IE" dirty="0"/>
              <a:t>Highlight all key areas and explain what type of activities occur at each location</a:t>
            </a:r>
          </a:p>
          <a:p>
            <a:pPr marL="0" lvl="0" indent="0" algn="l" rtl="0">
              <a:spcBef>
                <a:spcPts val="0"/>
              </a:spcBef>
              <a:spcAft>
                <a:spcPts val="0"/>
              </a:spcAft>
              <a:buNone/>
            </a:pPr>
            <a:endParaRPr lang="en-GB" sz="1200" b="0" i="0" u="none" strike="noStrike" cap="none" dirty="0">
              <a:solidFill>
                <a:schemeClr val="dk1"/>
              </a:solidFill>
              <a:effectLst/>
              <a:latin typeface="+mn-lt"/>
              <a:cs typeface="Calibri"/>
              <a:sym typeface="Calibri"/>
            </a:endParaRPr>
          </a:p>
          <a:p>
            <a:pPr marL="0" lvl="0" indent="0" algn="l" rtl="0">
              <a:spcBef>
                <a:spcPts val="0"/>
              </a:spcBef>
              <a:spcAft>
                <a:spcPts val="0"/>
              </a:spcAft>
              <a:buNone/>
            </a:pPr>
            <a:endParaRPr lang="en-GB" sz="1200" b="0" i="0" u="none" strike="noStrike" cap="none" dirty="0">
              <a:solidFill>
                <a:schemeClr val="dk1"/>
              </a:solidFill>
              <a:effectLst/>
              <a:latin typeface="+mn-lt"/>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mn-lt"/>
                <a:ea typeface="Calibri"/>
                <a:cs typeface="Calibri"/>
                <a:sym typeface="Calibri"/>
              </a:rPr>
              <a:t>References/further reading</a:t>
            </a:r>
            <a:endParaRPr lang="en-GB" sz="1200" b="0" i="0" u="sng" strike="noStrike" cap="none" dirty="0">
              <a:solidFill>
                <a:schemeClr val="dk1"/>
              </a:solidFill>
              <a:effectLst/>
              <a:latin typeface="+mn-lt"/>
              <a:cs typeface="Calibri"/>
              <a:sym typeface="Calibri"/>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8</a:t>
            </a:fld>
            <a:endParaRPr lang="en-IE"/>
          </a:p>
        </p:txBody>
      </p:sp>
    </p:spTree>
    <p:extLst>
      <p:ext uri="{BB962C8B-B14F-4D97-AF65-F5344CB8AC3E}">
        <p14:creationId xmlns:p14="http://schemas.microsoft.com/office/powerpoint/2010/main" val="40517506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kern="1200" dirty="0">
                <a:solidFill>
                  <a:schemeClr val="tx1"/>
                </a:solidFill>
                <a:effectLst/>
                <a:latin typeface="+mn-lt"/>
                <a:ea typeface="+mn-ea"/>
                <a:cs typeface="+mn-cs"/>
              </a:rPr>
              <a:t>Introduce </a:t>
            </a:r>
            <a:r>
              <a:rPr lang="en-IE" b="1" dirty="0"/>
              <a:t>Physical Dimension of the UN Base Footprint.</a:t>
            </a:r>
            <a:br>
              <a:rPr lang="en-IE" dirty="0"/>
            </a:br>
            <a:endParaRPr lang="en-IE" dirty="0"/>
          </a:p>
          <a:p>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IE" dirty="0"/>
          </a:p>
          <a:p>
            <a:pPr marL="0" marR="0" lvl="0" indent="0" algn="l" defTabSz="914400" rtl="0" eaLnBrk="1" fontAlgn="auto" latinLnBrk="0" hangingPunct="1">
              <a:lnSpc>
                <a:spcPct val="100000"/>
              </a:lnSpc>
              <a:spcBef>
                <a:spcPts val="0"/>
              </a:spcBef>
              <a:spcAft>
                <a:spcPts val="0"/>
              </a:spcAft>
              <a:buClrTx/>
              <a:buSzTx/>
              <a:buFontTx/>
              <a:buNone/>
              <a:tabLst/>
              <a:defRPr/>
            </a:pPr>
            <a:r>
              <a:rPr lang="en-IE" dirty="0"/>
              <a:t>Stress to participants that this outer perimeter footprint </a:t>
            </a:r>
            <a:r>
              <a:rPr lang="en-IE" b="1" dirty="0"/>
              <a:t>cannot</a:t>
            </a:r>
            <a:r>
              <a:rPr lang="en-IE" dirty="0"/>
              <a:t> be changed</a:t>
            </a:r>
          </a:p>
          <a:p>
            <a:pPr marL="0" lvl="0" indent="0" algn="l" rtl="0">
              <a:spcBef>
                <a:spcPts val="0"/>
              </a:spcBef>
              <a:spcAft>
                <a:spcPts val="0"/>
              </a:spcAft>
              <a:buNone/>
            </a:pPr>
            <a:endParaRPr lang="en-GB" sz="1200" b="0" i="0" u="none" strike="noStrike" cap="none" dirty="0">
              <a:solidFill>
                <a:schemeClr val="dk1"/>
              </a:solidFill>
              <a:effectLst/>
              <a:latin typeface="+mn-lt"/>
              <a:cs typeface="Calibri"/>
              <a:sym typeface="Calibri"/>
            </a:endParaRPr>
          </a:p>
          <a:p>
            <a:pPr marL="0" lvl="0" indent="0" algn="l" rtl="0">
              <a:spcBef>
                <a:spcPts val="0"/>
              </a:spcBef>
              <a:spcAft>
                <a:spcPts val="0"/>
              </a:spcAft>
              <a:buNone/>
            </a:pPr>
            <a:endParaRPr lang="en-GB" sz="1200" b="0" i="0" u="none" strike="noStrike" cap="none" dirty="0">
              <a:solidFill>
                <a:schemeClr val="dk1"/>
              </a:solidFill>
              <a:effectLst/>
              <a:latin typeface="+mn-lt"/>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mn-lt"/>
                <a:ea typeface="Calibri"/>
                <a:cs typeface="Calibri"/>
                <a:sym typeface="Calibri"/>
              </a:rPr>
              <a:t>References/further reading</a:t>
            </a:r>
            <a:endParaRPr lang="en-GB" sz="1200" b="0" i="0" u="sng" strike="noStrike" cap="none" dirty="0">
              <a:solidFill>
                <a:schemeClr val="dk1"/>
              </a:solidFill>
              <a:effectLst/>
              <a:latin typeface="+mn-lt"/>
              <a:cs typeface="Calibri"/>
              <a:sym typeface="Calibri"/>
            </a:endParaRPr>
          </a:p>
          <a:p>
            <a:endParaRPr lang="en-IE" dirty="0"/>
          </a:p>
        </p:txBody>
      </p:sp>
      <p:sp>
        <p:nvSpPr>
          <p:cNvPr id="4" name="Slide Number Placeholder 3"/>
          <p:cNvSpPr>
            <a:spLocks noGrp="1"/>
          </p:cNvSpPr>
          <p:nvPr>
            <p:ph type="sldNum" sz="quarter" idx="5"/>
          </p:nvPr>
        </p:nvSpPr>
        <p:spPr/>
        <p:txBody>
          <a:bodyPr/>
          <a:lstStyle/>
          <a:p>
            <a:fld id="{1E91D3BD-5E5A-7743-9F40-8526F1D1808C}" type="slidenum">
              <a:rPr lang="en-IE" smtClean="0"/>
              <a:t>9</a:t>
            </a:fld>
            <a:endParaRPr lang="en-IE"/>
          </a:p>
        </p:txBody>
      </p:sp>
    </p:spTree>
    <p:extLst>
      <p:ext uri="{BB962C8B-B14F-4D97-AF65-F5344CB8AC3E}">
        <p14:creationId xmlns:p14="http://schemas.microsoft.com/office/powerpoint/2010/main" val="148893124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End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3030AF1-9D27-42F4-B3E8-2F1BAB897179}"/>
              </a:ext>
            </a:extLst>
          </p:cNvPr>
          <p:cNvPicPr>
            <a:picLocks noChangeAspect="1"/>
          </p:cNvPicPr>
          <p:nvPr userDrawn="1"/>
        </p:nvPicPr>
        <p:blipFill>
          <a:blip r:embed="rId2"/>
          <a:stretch>
            <a:fillRect/>
          </a:stretch>
        </p:blipFill>
        <p:spPr>
          <a:xfrm>
            <a:off x="0" y="0"/>
            <a:ext cx="9144000" cy="6858000"/>
          </a:xfrm>
          <a:prstGeom prst="rect">
            <a:avLst/>
          </a:prstGeom>
        </p:spPr>
      </p:pic>
      <p:pic>
        <p:nvPicPr>
          <p:cNvPr id="12" name="Google Shape;60;p12">
            <a:extLst>
              <a:ext uri="{FF2B5EF4-FFF2-40B4-BE49-F238E27FC236}">
                <a16:creationId xmlns:a16="http://schemas.microsoft.com/office/drawing/2014/main" id="{49046086-2867-5240-86BC-F44524910344}"/>
              </a:ext>
            </a:extLst>
          </p:cNvPr>
          <p:cNvPicPr preferRelativeResize="0"/>
          <p:nvPr userDrawn="1"/>
        </p:nvPicPr>
        <p:blipFill rotWithShape="1">
          <a:blip r:embed="rId3">
            <a:alphaModFix/>
          </a:blip>
          <a:srcRect/>
          <a:stretch/>
        </p:blipFill>
        <p:spPr>
          <a:xfrm>
            <a:off x="95613" y="127571"/>
            <a:ext cx="600462" cy="509981"/>
          </a:xfrm>
          <a:prstGeom prst="rect">
            <a:avLst/>
          </a:prstGeom>
          <a:noFill/>
          <a:ln>
            <a:noFill/>
          </a:ln>
        </p:spPr>
      </p:pic>
      <p:sp>
        <p:nvSpPr>
          <p:cNvPr id="13" name="Google Shape;49;p11">
            <a:extLst>
              <a:ext uri="{FF2B5EF4-FFF2-40B4-BE49-F238E27FC236}">
                <a16:creationId xmlns:a16="http://schemas.microsoft.com/office/drawing/2014/main" id="{C1530B0F-2487-ED4B-881C-E3D07A6354C1}"/>
              </a:ext>
            </a:extLst>
          </p:cNvPr>
          <p:cNvSpPr/>
          <p:nvPr userDrawn="1"/>
        </p:nvSpPr>
        <p:spPr>
          <a:xfrm>
            <a:off x="791688" y="0"/>
            <a:ext cx="2708671" cy="3338514"/>
          </a:xfrm>
          <a:prstGeom prst="downArrow">
            <a:avLst>
              <a:gd name="adj1" fmla="val 100000"/>
              <a:gd name="adj2" fmla="val 26890"/>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4" name="Google Shape;60;p12">
            <a:extLst>
              <a:ext uri="{FF2B5EF4-FFF2-40B4-BE49-F238E27FC236}">
                <a16:creationId xmlns:a16="http://schemas.microsoft.com/office/drawing/2014/main" id="{D7D1D5D3-5E2B-4743-B9E1-DF5DA68352EF}"/>
              </a:ext>
            </a:extLst>
          </p:cNvPr>
          <p:cNvPicPr preferRelativeResize="0"/>
          <p:nvPr userDrawn="1"/>
        </p:nvPicPr>
        <p:blipFill rotWithShape="1">
          <a:blip r:embed="rId3">
            <a:alphaModFix/>
          </a:blip>
          <a:srcRect/>
          <a:stretch/>
        </p:blipFill>
        <p:spPr>
          <a:xfrm>
            <a:off x="95613" y="137845"/>
            <a:ext cx="600462" cy="509981"/>
          </a:xfrm>
          <a:prstGeom prst="rect">
            <a:avLst/>
          </a:prstGeom>
          <a:noFill/>
          <a:ln>
            <a:noFill/>
          </a:ln>
        </p:spPr>
      </p:pic>
      <p:sp>
        <p:nvSpPr>
          <p:cNvPr id="18" name="Text Placeholder 17">
            <a:extLst>
              <a:ext uri="{FF2B5EF4-FFF2-40B4-BE49-F238E27FC236}">
                <a16:creationId xmlns:a16="http://schemas.microsoft.com/office/drawing/2014/main" id="{D3D8122C-BB25-5E41-B004-3EFCD273B395}"/>
              </a:ext>
            </a:extLst>
          </p:cNvPr>
          <p:cNvSpPr>
            <a:spLocks noGrp="1"/>
          </p:cNvSpPr>
          <p:nvPr>
            <p:ph type="body" sz="quarter" idx="10"/>
          </p:nvPr>
        </p:nvSpPr>
        <p:spPr>
          <a:xfrm>
            <a:off x="914668" y="382561"/>
            <a:ext cx="2187575" cy="2083237"/>
          </a:xfrm>
          <a:prstGeom prst="rect">
            <a:avLst/>
          </a:prstGeom>
        </p:spPr>
        <p:txBody>
          <a:bodyPr/>
          <a:lstStyle>
            <a:lvl1pPr marL="0" indent="0" algn="ctr">
              <a:buNone/>
              <a:defRPr sz="2400" b="1">
                <a:solidFill>
                  <a:schemeClr val="bg1"/>
                </a:solidFill>
                <a:latin typeface="Arial" panose="020B0604020202020204" pitchFamily="34" charset="0"/>
                <a:cs typeface="Arial" panose="020B0604020202020204" pitchFamily="34" charset="0"/>
              </a:defRPr>
            </a:lvl1pPr>
            <a:lvl2pPr marL="457200" indent="0" algn="ctr">
              <a:buFont typeface="Arial" panose="020B0604020202020204" pitchFamily="34" charset="0"/>
              <a:buNone/>
              <a:defRPr>
                <a:solidFill>
                  <a:schemeClr val="bg1"/>
                </a:solidFill>
                <a:latin typeface="Arial" panose="020B0604020202020204" pitchFamily="34" charset="0"/>
                <a:cs typeface="Arial" panose="020B0604020202020204" pitchFamily="34" charset="0"/>
              </a:defRPr>
            </a:lvl2pPr>
            <a:lvl3pPr marL="914400" indent="0" algn="ctr">
              <a:buNone/>
              <a:defRPr>
                <a:solidFill>
                  <a:schemeClr val="bg1"/>
                </a:solidFill>
                <a:latin typeface="Arial" panose="020B0604020202020204" pitchFamily="34" charset="0"/>
                <a:cs typeface="Arial" panose="020B0604020202020204" pitchFamily="34" charset="0"/>
              </a:defRPr>
            </a:lvl3pPr>
            <a:lvl4pPr marL="1371600" indent="0" algn="ctr">
              <a:buNone/>
              <a:defRPr>
                <a:solidFill>
                  <a:schemeClr val="bg1"/>
                </a:solidFill>
                <a:latin typeface="Arial" panose="020B0604020202020204" pitchFamily="34" charset="0"/>
                <a:cs typeface="Arial" panose="020B0604020202020204" pitchFamily="34" charset="0"/>
              </a:defRPr>
            </a:lvl4pPr>
            <a:lvl5pPr marL="1828800" indent="0" algn="ctr">
              <a:buNone/>
              <a:defRPr>
                <a:solidFill>
                  <a:schemeClr val="bg1"/>
                </a:solidFill>
                <a:latin typeface="Arial" panose="020B0604020202020204" pitchFamily="34" charset="0"/>
                <a:cs typeface="Arial" panose="020B0604020202020204" pitchFamily="34" charset="0"/>
              </a:defRPr>
            </a:lvl5pPr>
          </a:lstStyle>
          <a:p>
            <a:pPr lvl="0"/>
            <a:r>
              <a:rPr lang="en-GB" dirty="0"/>
              <a:t>Click to edit Master text styles</a:t>
            </a:r>
          </a:p>
        </p:txBody>
      </p:sp>
      <p:sp>
        <p:nvSpPr>
          <p:cNvPr id="19" name="Pentagon 18">
            <a:extLst>
              <a:ext uri="{FF2B5EF4-FFF2-40B4-BE49-F238E27FC236}">
                <a16:creationId xmlns:a16="http://schemas.microsoft.com/office/drawing/2014/main" id="{E88DC870-91A0-0E46-81BF-02945FA50D00}"/>
              </a:ext>
            </a:extLst>
          </p:cNvPr>
          <p:cNvSpPr/>
          <p:nvPr userDrawn="1"/>
        </p:nvSpPr>
        <p:spPr>
          <a:xfrm flipH="1">
            <a:off x="2691829" y="5116530"/>
            <a:ext cx="7007341" cy="1520575"/>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ext Placeholder 20">
            <a:extLst>
              <a:ext uri="{FF2B5EF4-FFF2-40B4-BE49-F238E27FC236}">
                <a16:creationId xmlns:a16="http://schemas.microsoft.com/office/drawing/2014/main" id="{5E7467F0-8ACF-FF4D-964D-CDF7BB17EB9F}"/>
              </a:ext>
            </a:extLst>
          </p:cNvPr>
          <p:cNvSpPr>
            <a:spLocks noGrp="1"/>
          </p:cNvSpPr>
          <p:nvPr>
            <p:ph type="body" sz="quarter" idx="11"/>
          </p:nvPr>
        </p:nvSpPr>
        <p:spPr>
          <a:xfrm>
            <a:off x="3404746" y="5321300"/>
            <a:ext cx="6150417" cy="1154113"/>
          </a:xfrm>
          <a:prstGeom prst="rect">
            <a:avLst/>
          </a:prstGeom>
        </p:spPr>
        <p:txBody>
          <a:bodyPr/>
          <a:lstStyle>
            <a:lvl1pPr marL="0" indent="0">
              <a:buNone/>
              <a:defRPr sz="3000">
                <a:solidFill>
                  <a:schemeClr val="bg1"/>
                </a:solidFill>
                <a:latin typeface="+mj-lt"/>
                <a:cs typeface="Arial" panose="020B0604020202020204" pitchFamily="34" charset="0"/>
              </a:defRPr>
            </a:lvl1pPr>
            <a:lvl2pPr marL="457200" indent="0">
              <a:buNone/>
              <a:defRPr sz="3000">
                <a:solidFill>
                  <a:schemeClr val="bg1"/>
                </a:solidFill>
                <a:latin typeface="+mj-lt"/>
                <a:cs typeface="Arial" panose="020B0604020202020204" pitchFamily="34" charset="0"/>
              </a:defRPr>
            </a:lvl2pPr>
            <a:lvl3pPr marL="914400" indent="0">
              <a:buNone/>
              <a:defRPr sz="3000">
                <a:solidFill>
                  <a:schemeClr val="bg1"/>
                </a:solidFill>
                <a:latin typeface="+mj-lt"/>
                <a:cs typeface="Arial" panose="020B0604020202020204" pitchFamily="34" charset="0"/>
              </a:defRPr>
            </a:lvl3pPr>
            <a:lvl4pPr marL="1371600" indent="0">
              <a:buNone/>
              <a:defRPr sz="3000">
                <a:solidFill>
                  <a:schemeClr val="bg1"/>
                </a:solidFill>
                <a:latin typeface="+mj-lt"/>
                <a:cs typeface="Arial" panose="020B0604020202020204" pitchFamily="34" charset="0"/>
              </a:defRPr>
            </a:lvl4pPr>
            <a:lvl5pPr marL="1828800" indent="0">
              <a:buNone/>
              <a:defRPr sz="3000">
                <a:solidFill>
                  <a:schemeClr val="bg1"/>
                </a:solidFill>
                <a:latin typeface="+mj-lt"/>
                <a:cs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Tree>
    <p:extLst>
      <p:ext uri="{BB962C8B-B14F-4D97-AF65-F5344CB8AC3E}">
        <p14:creationId xmlns:p14="http://schemas.microsoft.com/office/powerpoint/2010/main" val="33506345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bjective Slide">
    <p:spTree>
      <p:nvGrpSpPr>
        <p:cNvPr id="1" name=""/>
        <p:cNvGrpSpPr/>
        <p:nvPr/>
      </p:nvGrpSpPr>
      <p:grpSpPr>
        <a:xfrm>
          <a:off x="0" y="0"/>
          <a:ext cx="0" cy="0"/>
          <a:chOff x="0" y="0"/>
          <a:chExt cx="0" cy="0"/>
        </a:xfrm>
      </p:grpSpPr>
      <p:sp>
        <p:nvSpPr>
          <p:cNvPr id="7" name="Google Shape;58;p12">
            <a:extLst>
              <a:ext uri="{FF2B5EF4-FFF2-40B4-BE49-F238E27FC236}">
                <a16:creationId xmlns:a16="http://schemas.microsoft.com/office/drawing/2014/main" id="{C4610C33-FD88-8E49-AD68-47EFD2DB9932}"/>
              </a:ext>
            </a:extLst>
          </p:cNvPr>
          <p:cNvSpPr/>
          <p:nvPr userDrawn="1"/>
        </p:nvSpPr>
        <p:spPr>
          <a:xfrm>
            <a:off x="0" y="0"/>
            <a:ext cx="3766756" cy="6858000"/>
          </a:xfrm>
          <a:prstGeom prst="rect">
            <a:avLst/>
          </a:prstGeom>
          <a:solidFill>
            <a:srgbClr val="4F81B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j-lt"/>
              <a:ea typeface="Calibri"/>
              <a:cs typeface="Calibri"/>
              <a:sym typeface="Calibri"/>
            </a:endParaRPr>
          </a:p>
        </p:txBody>
      </p:sp>
      <p:grpSp>
        <p:nvGrpSpPr>
          <p:cNvPr id="8" name="Google Shape;62;p12">
            <a:extLst>
              <a:ext uri="{FF2B5EF4-FFF2-40B4-BE49-F238E27FC236}">
                <a16:creationId xmlns:a16="http://schemas.microsoft.com/office/drawing/2014/main" id="{4C7C851D-875F-324B-8DA7-7DE7700987D3}"/>
              </a:ext>
            </a:extLst>
          </p:cNvPr>
          <p:cNvGrpSpPr/>
          <p:nvPr userDrawn="1"/>
        </p:nvGrpSpPr>
        <p:grpSpPr>
          <a:xfrm>
            <a:off x="3994359" y="1512277"/>
            <a:ext cx="4850703" cy="4423875"/>
            <a:chOff x="1154017" y="-431080"/>
            <a:chExt cx="2785558" cy="2642900"/>
          </a:xfrm>
        </p:grpSpPr>
        <p:sp>
          <p:nvSpPr>
            <p:cNvPr id="9" name="Google Shape;63;p12">
              <a:extLst>
                <a:ext uri="{FF2B5EF4-FFF2-40B4-BE49-F238E27FC236}">
                  <a16:creationId xmlns:a16="http://schemas.microsoft.com/office/drawing/2014/main" id="{6D829792-65F6-D34E-B750-EFA6153470CD}"/>
                </a:ext>
              </a:extLst>
            </p:cNvPr>
            <p:cNvSpPr/>
            <p:nvPr/>
          </p:nvSpPr>
          <p:spPr>
            <a:xfrm>
              <a:off x="1154017" y="503"/>
              <a:ext cx="2785558" cy="1671335"/>
            </a:xfrm>
            <a:prstGeom prst="rect">
              <a:avLst/>
            </a:prstGeom>
            <a:ln/>
            <a:effectLst/>
          </p:spPr>
          <p:style>
            <a:lnRef idx="3">
              <a:schemeClr val="lt1"/>
            </a:lnRef>
            <a:fillRef idx="1">
              <a:schemeClr val="accent1"/>
            </a:fillRef>
            <a:effectRef idx="1">
              <a:schemeClr val="accent1"/>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sz="2000"/>
            </a:p>
          </p:txBody>
        </p:sp>
        <p:sp>
          <p:nvSpPr>
            <p:cNvPr id="10" name="Google Shape;64;p12">
              <a:extLst>
                <a:ext uri="{FF2B5EF4-FFF2-40B4-BE49-F238E27FC236}">
                  <a16:creationId xmlns:a16="http://schemas.microsoft.com/office/drawing/2014/main" id="{4A437E81-198D-A64D-9144-542B48DE6F49}"/>
                </a:ext>
              </a:extLst>
            </p:cNvPr>
            <p:cNvSpPr txBox="1"/>
            <p:nvPr/>
          </p:nvSpPr>
          <p:spPr>
            <a:xfrm>
              <a:off x="1154017" y="-431080"/>
              <a:ext cx="2785558" cy="2642900"/>
            </a:xfrm>
            <a:prstGeom prst="rect">
              <a:avLst/>
            </a:prstGeom>
            <a:solidFill>
              <a:srgbClr val="4F81BD"/>
            </a:solidFill>
            <a:ln/>
            <a:effectLst/>
          </p:spPr>
          <p:style>
            <a:lnRef idx="3">
              <a:schemeClr val="lt1"/>
            </a:lnRef>
            <a:fillRef idx="1">
              <a:schemeClr val="accent1"/>
            </a:fillRef>
            <a:effectRef idx="1">
              <a:schemeClr val="accent1"/>
            </a:effectRef>
            <a:fontRef idx="minor">
              <a:schemeClr val="lt1"/>
            </a:fontRef>
          </p:style>
          <p:txBody>
            <a:bodyPr spcFirstLastPara="1" wrap="square" lIns="76200" tIns="76200" rIns="76200" bIns="76200" anchor="ctr" anchorCtr="0">
              <a:noAutofit/>
            </a:bodyPr>
            <a:lstStyle/>
            <a:p>
              <a:pPr lvl="0" algn="ctr">
                <a:lnSpc>
                  <a:spcPct val="90000"/>
                </a:lnSpc>
                <a:buClr>
                  <a:schemeClr val="dk1"/>
                </a:buClr>
                <a:buSzPts val="2000"/>
              </a:pPr>
              <a:endParaRPr sz="3000" b="0" i="0" u="none" strike="noStrike" cap="none" dirty="0">
                <a:solidFill>
                  <a:schemeClr val="lt1"/>
                </a:solidFill>
                <a:ea typeface="Calibri"/>
                <a:cs typeface="Calibri"/>
                <a:sym typeface="Calibri"/>
              </a:endParaRPr>
            </a:p>
          </p:txBody>
        </p:sp>
      </p:grpSp>
      <p:pic>
        <p:nvPicPr>
          <p:cNvPr id="11" name="Google Shape;60;p12">
            <a:extLst>
              <a:ext uri="{FF2B5EF4-FFF2-40B4-BE49-F238E27FC236}">
                <a16:creationId xmlns:a16="http://schemas.microsoft.com/office/drawing/2014/main" id="{7D617150-4594-8842-8767-2E79D45667B9}"/>
              </a:ext>
            </a:extLst>
          </p:cNvPr>
          <p:cNvPicPr preferRelativeResize="0"/>
          <p:nvPr userDrawn="1"/>
        </p:nvPicPr>
        <p:blipFill rotWithShape="1">
          <a:blip r:embed="rId2">
            <a:alphaModFix/>
          </a:blip>
          <a:srcRect/>
          <a:stretch/>
        </p:blipFill>
        <p:spPr>
          <a:xfrm>
            <a:off x="85338" y="76200"/>
            <a:ext cx="600462" cy="509981"/>
          </a:xfrm>
          <a:prstGeom prst="rect">
            <a:avLst/>
          </a:prstGeom>
          <a:noFill/>
          <a:ln>
            <a:noFill/>
          </a:ln>
        </p:spPr>
      </p:pic>
      <p:cxnSp>
        <p:nvCxnSpPr>
          <p:cNvPr id="12" name="Google Shape;59;p12">
            <a:extLst>
              <a:ext uri="{FF2B5EF4-FFF2-40B4-BE49-F238E27FC236}">
                <a16:creationId xmlns:a16="http://schemas.microsoft.com/office/drawing/2014/main" id="{ECDEF6D4-5B34-004D-AD7C-61E711172E32}"/>
              </a:ext>
            </a:extLst>
          </p:cNvPr>
          <p:cNvCxnSpPr/>
          <p:nvPr userDrawn="1"/>
        </p:nvCxnSpPr>
        <p:spPr>
          <a:xfrm rot="10800000">
            <a:off x="619125" y="2971800"/>
            <a:ext cx="0" cy="914400"/>
          </a:xfrm>
          <a:prstGeom prst="straightConnector1">
            <a:avLst/>
          </a:prstGeom>
          <a:noFill/>
          <a:ln w="19050" cap="flat" cmpd="sng">
            <a:solidFill>
              <a:srgbClr val="FFFFFF">
                <a:alpha val="80000"/>
              </a:srgbClr>
            </a:solidFill>
            <a:prstDash val="solid"/>
            <a:round/>
            <a:headEnd type="none" w="sm" len="sm"/>
            <a:tailEnd type="none" w="sm" len="sm"/>
          </a:ln>
        </p:spPr>
      </p:cxnSp>
      <p:sp>
        <p:nvSpPr>
          <p:cNvPr id="13" name="Google Shape;61;p12">
            <a:extLst>
              <a:ext uri="{FF2B5EF4-FFF2-40B4-BE49-F238E27FC236}">
                <a16:creationId xmlns:a16="http://schemas.microsoft.com/office/drawing/2014/main" id="{B427A6CD-78C2-6F46-AD63-1474DF075F06}"/>
              </a:ext>
            </a:extLst>
          </p:cNvPr>
          <p:cNvSpPr txBox="1">
            <a:spLocks noGrp="1"/>
          </p:cNvSpPr>
          <p:nvPr>
            <p:ph type="title"/>
          </p:nvPr>
        </p:nvSpPr>
        <p:spPr>
          <a:xfrm>
            <a:off x="766412" y="712269"/>
            <a:ext cx="2738936" cy="5502264"/>
          </a:xfrm>
          <a:prstGeom prst="rect">
            <a:avLst/>
          </a:prstGeom>
          <a:noFill/>
          <a:ln>
            <a:noFill/>
          </a:ln>
        </p:spPr>
        <p:txBody>
          <a:bodyPr spcFirstLastPara="1" wrap="square" lIns="91425" tIns="45700" rIns="91425" bIns="45700" anchor="ctr" anchorCtr="0">
            <a:noAutofit/>
          </a:bodyPr>
          <a:lstStyle>
            <a:lvl1pPr>
              <a:defRPr>
                <a:latin typeface="Arial" panose="020B0604020202020204" pitchFamily="34" charset="0"/>
                <a:cs typeface="Arial" panose="020B0604020202020204" pitchFamily="34" charset="0"/>
              </a:defRPr>
            </a:lvl1pPr>
          </a:lstStyle>
          <a:p>
            <a:pPr marL="0" lvl="0" indent="0" algn="ctr" rtl="0">
              <a:spcBef>
                <a:spcPts val="0"/>
              </a:spcBef>
              <a:spcAft>
                <a:spcPts val="0"/>
              </a:spcAft>
              <a:buClr>
                <a:srgbClr val="FFFFFF"/>
              </a:buClr>
              <a:buSzPts val="3700"/>
              <a:buFont typeface="Century Gothic"/>
              <a:buNone/>
            </a:pPr>
            <a:r>
              <a:rPr lang="en-GB" sz="4000" dirty="0">
                <a:solidFill>
                  <a:srgbClr val="FFFFFF"/>
                </a:solidFill>
                <a:latin typeface="+mj-lt"/>
                <a:ea typeface="Century Gothic"/>
                <a:cs typeface="Century Gothic"/>
                <a:sym typeface="Century Gothic"/>
              </a:rPr>
              <a:t>Objective</a:t>
            </a:r>
            <a:endParaRPr lang="en-GB" sz="4000" dirty="0">
              <a:solidFill>
                <a:srgbClr val="FFFFFF"/>
              </a:solidFill>
              <a:latin typeface="+mj-lt"/>
              <a:ea typeface="Calibri"/>
              <a:cs typeface="Calibri"/>
              <a:sym typeface="Calibri"/>
            </a:endParaRPr>
          </a:p>
        </p:txBody>
      </p:sp>
      <p:sp>
        <p:nvSpPr>
          <p:cNvPr id="15" name="Text Placeholder 14">
            <a:extLst>
              <a:ext uri="{FF2B5EF4-FFF2-40B4-BE49-F238E27FC236}">
                <a16:creationId xmlns:a16="http://schemas.microsoft.com/office/drawing/2014/main" id="{5D352309-0621-6B41-A1DD-C730DFE6A86B}"/>
              </a:ext>
            </a:extLst>
          </p:cNvPr>
          <p:cNvSpPr>
            <a:spLocks noGrp="1"/>
          </p:cNvSpPr>
          <p:nvPr>
            <p:ph type="body" sz="quarter" idx="10"/>
          </p:nvPr>
        </p:nvSpPr>
        <p:spPr>
          <a:xfrm>
            <a:off x="4114800" y="1655763"/>
            <a:ext cx="4621213" cy="4189412"/>
          </a:xfrm>
          <a:prstGeom prst="rect">
            <a:avLst/>
          </a:prstGeom>
        </p:spPr>
        <p:txBody>
          <a:bodyPr/>
          <a:lstStyle>
            <a:lvl1pPr marL="0" indent="0" algn="ctr">
              <a:buNone/>
              <a:defRPr sz="3000">
                <a:solidFill>
                  <a:schemeClr val="bg1"/>
                </a:solidFill>
              </a:defRPr>
            </a:lvl1pPr>
            <a:lvl2pPr marL="457200" indent="0" algn="ctr">
              <a:buNone/>
              <a:defRPr sz="3000">
                <a:solidFill>
                  <a:schemeClr val="bg1"/>
                </a:solidFill>
              </a:defRPr>
            </a:lvl2pPr>
            <a:lvl3pPr marL="914400" indent="0" algn="ctr">
              <a:buNone/>
              <a:defRPr sz="3000">
                <a:solidFill>
                  <a:schemeClr val="bg1"/>
                </a:solidFill>
              </a:defRPr>
            </a:lvl3pPr>
            <a:lvl4pPr marL="1371600" indent="0" algn="ctr">
              <a:buNone/>
              <a:defRPr sz="3000">
                <a:solidFill>
                  <a:schemeClr val="bg1"/>
                </a:solidFill>
              </a:defRPr>
            </a:lvl4pPr>
            <a:lvl5pPr marL="1828800" indent="0" algn="ctr">
              <a:buNone/>
              <a:defRPr sz="3000">
                <a:solidFill>
                  <a:schemeClr val="bg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Tree>
    <p:extLst>
      <p:ext uri="{BB962C8B-B14F-4D97-AF65-F5344CB8AC3E}">
        <p14:creationId xmlns:p14="http://schemas.microsoft.com/office/powerpoint/2010/main" val="3252569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esson Overview/KLP Slide">
    <p:spTree>
      <p:nvGrpSpPr>
        <p:cNvPr id="1" name=""/>
        <p:cNvGrpSpPr/>
        <p:nvPr/>
      </p:nvGrpSpPr>
      <p:grpSpPr>
        <a:xfrm>
          <a:off x="0" y="0"/>
          <a:ext cx="0" cy="0"/>
          <a:chOff x="0" y="0"/>
          <a:chExt cx="0" cy="0"/>
        </a:xfrm>
      </p:grpSpPr>
      <p:sp>
        <p:nvSpPr>
          <p:cNvPr id="7" name="Google Shape;75;p13">
            <a:extLst>
              <a:ext uri="{FF2B5EF4-FFF2-40B4-BE49-F238E27FC236}">
                <a16:creationId xmlns:a16="http://schemas.microsoft.com/office/drawing/2014/main" id="{E6935E0E-5B81-574A-B380-3FE5985A6BAA}"/>
              </a:ext>
            </a:extLst>
          </p:cNvPr>
          <p:cNvSpPr/>
          <p:nvPr userDrawn="1"/>
        </p:nvSpPr>
        <p:spPr>
          <a:xfrm>
            <a:off x="0" y="0"/>
            <a:ext cx="3766756" cy="6858000"/>
          </a:xfrm>
          <a:prstGeom prst="rect">
            <a:avLst/>
          </a:prstGeom>
          <a:solidFill>
            <a:srgbClr val="4F81B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cxnSp>
        <p:nvCxnSpPr>
          <p:cNvPr id="8" name="Google Shape;76;p13">
            <a:extLst>
              <a:ext uri="{FF2B5EF4-FFF2-40B4-BE49-F238E27FC236}">
                <a16:creationId xmlns:a16="http://schemas.microsoft.com/office/drawing/2014/main" id="{D3B07ED0-BF8F-0141-923F-24C585A0525F}"/>
              </a:ext>
            </a:extLst>
          </p:cNvPr>
          <p:cNvCxnSpPr/>
          <p:nvPr userDrawn="1"/>
        </p:nvCxnSpPr>
        <p:spPr>
          <a:xfrm rot="10800000">
            <a:off x="619125" y="2971800"/>
            <a:ext cx="0" cy="914400"/>
          </a:xfrm>
          <a:prstGeom prst="straightConnector1">
            <a:avLst/>
          </a:prstGeom>
          <a:noFill/>
          <a:ln w="19050" cap="flat" cmpd="sng">
            <a:solidFill>
              <a:srgbClr val="FFFFFF">
                <a:alpha val="80000"/>
              </a:srgbClr>
            </a:solidFill>
            <a:prstDash val="solid"/>
            <a:round/>
            <a:headEnd type="none" w="sm" len="sm"/>
            <a:tailEnd type="none" w="sm" len="sm"/>
          </a:ln>
        </p:spPr>
      </p:cxnSp>
      <p:sp>
        <p:nvSpPr>
          <p:cNvPr id="9" name="Google Shape;78;p13">
            <a:extLst>
              <a:ext uri="{FF2B5EF4-FFF2-40B4-BE49-F238E27FC236}">
                <a16:creationId xmlns:a16="http://schemas.microsoft.com/office/drawing/2014/main" id="{50A08BCD-EEAF-3741-BF40-15EB6E55AFFE}"/>
              </a:ext>
            </a:extLst>
          </p:cNvPr>
          <p:cNvSpPr txBox="1">
            <a:spLocks noGrp="1"/>
          </p:cNvSpPr>
          <p:nvPr>
            <p:ph type="title"/>
          </p:nvPr>
        </p:nvSpPr>
        <p:spPr>
          <a:xfrm>
            <a:off x="766412" y="712269"/>
            <a:ext cx="2738936" cy="5502264"/>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rgbClr val="FFFFFF"/>
              </a:buClr>
              <a:buSzPts val="4100"/>
              <a:buFont typeface="Century Gothic"/>
              <a:buNone/>
            </a:pPr>
            <a:r>
              <a:rPr lang="en-GB" sz="4000" dirty="0">
                <a:solidFill>
                  <a:srgbClr val="FFFFFF"/>
                </a:solidFill>
                <a:latin typeface="+mj-lt"/>
                <a:cs typeface="Arial" panose="020B0604020202020204" pitchFamily="34" charset="0"/>
                <a:sym typeface="Century Gothic"/>
              </a:rPr>
              <a:t>Lesson overview</a:t>
            </a:r>
            <a:endParaRPr lang="en-GB" sz="4000" dirty="0">
              <a:solidFill>
                <a:srgbClr val="FFFFFF"/>
              </a:solidFill>
              <a:latin typeface="+mj-lt"/>
              <a:cs typeface="Arial" panose="020B0604020202020204" pitchFamily="34" charset="0"/>
            </a:endParaRPr>
          </a:p>
        </p:txBody>
      </p:sp>
      <p:pic>
        <p:nvPicPr>
          <p:cNvPr id="10" name="Google Shape;60;p12">
            <a:extLst>
              <a:ext uri="{FF2B5EF4-FFF2-40B4-BE49-F238E27FC236}">
                <a16:creationId xmlns:a16="http://schemas.microsoft.com/office/drawing/2014/main" id="{9A60F1B0-AF5C-A640-A5CE-D693C3B88853}"/>
              </a:ext>
            </a:extLst>
          </p:cNvPr>
          <p:cNvPicPr preferRelativeResize="0"/>
          <p:nvPr userDrawn="1"/>
        </p:nvPicPr>
        <p:blipFill rotWithShape="1">
          <a:blip r:embed="rId2">
            <a:alphaModFix/>
          </a:blip>
          <a:srcRect/>
          <a:stretch/>
        </p:blipFill>
        <p:spPr>
          <a:xfrm>
            <a:off x="85338" y="76200"/>
            <a:ext cx="600462" cy="509981"/>
          </a:xfrm>
          <a:prstGeom prst="rect">
            <a:avLst/>
          </a:prstGeom>
          <a:noFill/>
          <a:ln>
            <a:noFill/>
          </a:ln>
        </p:spPr>
      </p:pic>
      <p:sp>
        <p:nvSpPr>
          <p:cNvPr id="12" name="SmartArt Placeholder 11">
            <a:extLst>
              <a:ext uri="{FF2B5EF4-FFF2-40B4-BE49-F238E27FC236}">
                <a16:creationId xmlns:a16="http://schemas.microsoft.com/office/drawing/2014/main" id="{38D1F15D-D09F-284B-BC7C-48FAAEEE8E3D}"/>
              </a:ext>
            </a:extLst>
          </p:cNvPr>
          <p:cNvSpPr>
            <a:spLocks noGrp="1"/>
          </p:cNvSpPr>
          <p:nvPr>
            <p:ph type="dgm" sz="quarter" idx="10"/>
          </p:nvPr>
        </p:nvSpPr>
        <p:spPr>
          <a:xfrm>
            <a:off x="3990975" y="712788"/>
            <a:ext cx="4905375" cy="5762625"/>
          </a:xfrm>
          <a:prstGeom prst="rect">
            <a:avLst/>
          </a:prstGeom>
        </p:spPr>
        <p:txBody>
          <a:bodyPr/>
          <a:lstStyle/>
          <a:p>
            <a:endParaRPr lang="en-GB" dirty="0"/>
          </a:p>
        </p:txBody>
      </p:sp>
    </p:spTree>
    <p:extLst>
      <p:ext uri="{BB962C8B-B14F-4D97-AF65-F5344CB8AC3E}">
        <p14:creationId xmlns:p14="http://schemas.microsoft.com/office/powerpoint/2010/main" val="20054897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White Background Main Body Slide">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4629150" y="1825625"/>
            <a:ext cx="3886200" cy="4351338"/>
          </a:xfrm>
          <a:prstGeom prst="rect">
            <a:avLst/>
          </a:prstGeo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pic>
        <p:nvPicPr>
          <p:cNvPr id="9" name="Google Shape;60;p12">
            <a:extLst>
              <a:ext uri="{FF2B5EF4-FFF2-40B4-BE49-F238E27FC236}">
                <a16:creationId xmlns:a16="http://schemas.microsoft.com/office/drawing/2014/main" id="{A31AA853-0E29-3E40-A74F-8FCA7A57DA08}"/>
              </a:ext>
            </a:extLst>
          </p:cNvPr>
          <p:cNvPicPr preferRelativeResize="0"/>
          <p:nvPr userDrawn="1"/>
        </p:nvPicPr>
        <p:blipFill rotWithShape="1">
          <a:blip r:embed="rId2">
            <a:alphaModFix/>
          </a:blip>
          <a:srcRect/>
          <a:stretch/>
        </p:blipFill>
        <p:spPr>
          <a:xfrm>
            <a:off x="85338" y="76200"/>
            <a:ext cx="600462" cy="509981"/>
          </a:xfrm>
          <a:prstGeom prst="rect">
            <a:avLst/>
          </a:prstGeom>
          <a:noFill/>
          <a:ln>
            <a:noFill/>
          </a:ln>
        </p:spPr>
      </p:pic>
      <p:sp>
        <p:nvSpPr>
          <p:cNvPr id="10" name="Title 9">
            <a:extLst>
              <a:ext uri="{FF2B5EF4-FFF2-40B4-BE49-F238E27FC236}">
                <a16:creationId xmlns:a16="http://schemas.microsoft.com/office/drawing/2014/main" id="{0FBB4FD3-6700-DF48-B837-22BF4C074D0B}"/>
              </a:ext>
            </a:extLst>
          </p:cNvPr>
          <p:cNvSpPr>
            <a:spLocks noGrp="1"/>
          </p:cNvSpPr>
          <p:nvPr>
            <p:ph type="title"/>
          </p:nvPr>
        </p:nvSpPr>
        <p:spPr>
          <a:xfrm>
            <a:off x="628650" y="365125"/>
            <a:ext cx="7886700" cy="1325563"/>
          </a:xfrm>
          <a:prstGeom prst="rect">
            <a:avLst/>
          </a:prstGeom>
        </p:spPr>
        <p:txBody>
          <a:bodyPr/>
          <a:lstStyle>
            <a:lvl1pPr algn="ctr">
              <a:defRPr>
                <a:solidFill>
                  <a:srgbClr val="4F81BD"/>
                </a:solidFill>
              </a:defRPr>
            </a:lvl1pPr>
          </a:lstStyle>
          <a:p>
            <a:r>
              <a:rPr lang="en-GB" dirty="0"/>
              <a:t>Click to edit Master title style</a:t>
            </a:r>
          </a:p>
        </p:txBody>
      </p:sp>
    </p:spTree>
    <p:extLst>
      <p:ext uri="{BB962C8B-B14F-4D97-AF65-F5344CB8AC3E}">
        <p14:creationId xmlns:p14="http://schemas.microsoft.com/office/powerpoint/2010/main" val="24236321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rey Background Main Body Slide">
    <p:spTree>
      <p:nvGrpSpPr>
        <p:cNvPr id="1" name=""/>
        <p:cNvGrpSpPr/>
        <p:nvPr/>
      </p:nvGrpSpPr>
      <p:grpSpPr>
        <a:xfrm>
          <a:off x="0" y="0"/>
          <a:ext cx="0" cy="0"/>
          <a:chOff x="0" y="0"/>
          <a:chExt cx="0" cy="0"/>
        </a:xfrm>
      </p:grpSpPr>
      <p:sp>
        <p:nvSpPr>
          <p:cNvPr id="11" name="Google Shape;129;p16">
            <a:extLst>
              <a:ext uri="{FF2B5EF4-FFF2-40B4-BE49-F238E27FC236}">
                <a16:creationId xmlns:a16="http://schemas.microsoft.com/office/drawing/2014/main" id="{61207EC8-9CF7-024E-AC1B-7ABF3D89D24E}"/>
              </a:ext>
            </a:extLst>
          </p:cNvPr>
          <p:cNvSpPr/>
          <p:nvPr userDrawn="1"/>
        </p:nvSpPr>
        <p:spPr>
          <a:xfrm>
            <a:off x="148281" y="160637"/>
            <a:ext cx="8872151" cy="6586151"/>
          </a:xfrm>
          <a:prstGeom prst="rect">
            <a:avLst/>
          </a:prstGeom>
          <a:solidFill>
            <a:schemeClr val="dk1">
              <a:alpha val="9803"/>
            </a:schemeClr>
          </a:solidFill>
          <a:ln w="127000" cap="sq" cmpd="thinThick">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3600" b="0" i="0" u="none" strike="noStrike" cap="none" dirty="0">
              <a:solidFill>
                <a:schemeClr val="lt1"/>
              </a:solidFill>
              <a:latin typeface="Calibri"/>
              <a:ea typeface="Calibri"/>
              <a:cs typeface="Calibri"/>
              <a:sym typeface="Calibri"/>
            </a:endParaRPr>
          </a:p>
        </p:txBody>
      </p:sp>
      <p:sp>
        <p:nvSpPr>
          <p:cNvPr id="2" name="Title 1"/>
          <p:cNvSpPr>
            <a:spLocks noGrp="1"/>
          </p:cNvSpPr>
          <p:nvPr>
            <p:ph type="title"/>
          </p:nvPr>
        </p:nvSpPr>
        <p:spPr>
          <a:xfrm>
            <a:off x="629841" y="365126"/>
            <a:ext cx="7886700" cy="1325563"/>
          </a:xfrm>
          <a:prstGeom prst="rect">
            <a:avLst/>
          </a:prstGeom>
        </p:spPr>
        <p:txBody>
          <a:bodyPr/>
          <a:lstStyle>
            <a:lvl1pPr>
              <a:defRPr lang="en-US" dirty="0">
                <a:solidFill>
                  <a:srgbClr val="4F81BD"/>
                </a:solidFill>
              </a:defRPr>
            </a:lvl1pPr>
          </a:lstStyle>
          <a:p>
            <a:pPr lvl="0" algn="ctr"/>
            <a:r>
              <a:rPr lang="en-GB" dirty="0"/>
              <a:t>Click to edit Master title style</a:t>
            </a:r>
            <a:endParaRPr lang="en-US" dirty="0"/>
          </a:p>
        </p:txBody>
      </p:sp>
      <p:sp>
        <p:nvSpPr>
          <p:cNvPr id="4" name="Content Placeholder 3"/>
          <p:cNvSpPr>
            <a:spLocks noGrp="1"/>
          </p:cNvSpPr>
          <p:nvPr>
            <p:ph sz="half" idx="2"/>
          </p:nvPr>
        </p:nvSpPr>
        <p:spPr>
          <a:xfrm>
            <a:off x="629841" y="1895178"/>
            <a:ext cx="7886699" cy="4294485"/>
          </a:xfrm>
          <a:prstGeom prst="rect">
            <a:avLst/>
          </a:prstGeom>
        </p:spPr>
        <p:txBody>
          <a:bodyPr/>
          <a:lstStyle>
            <a:lvl1pPr>
              <a:defRPr sz="3600"/>
            </a:lvl1pPr>
            <a:lvl2pPr>
              <a:defRPr sz="3600"/>
            </a:lvl2pPr>
            <a:lvl3pPr>
              <a:defRPr sz="3600"/>
            </a:lvl3pPr>
            <a:lvl4pPr>
              <a:defRPr sz="3600"/>
            </a:lvl4pPr>
            <a:lvl5pPr>
              <a:defRPr sz="36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pic>
        <p:nvPicPr>
          <p:cNvPr id="10" name="Google Shape;60;p12">
            <a:extLst>
              <a:ext uri="{FF2B5EF4-FFF2-40B4-BE49-F238E27FC236}">
                <a16:creationId xmlns:a16="http://schemas.microsoft.com/office/drawing/2014/main" id="{32646B5E-85C9-554F-8CB5-E03B1CB70C0A}"/>
              </a:ext>
            </a:extLst>
          </p:cNvPr>
          <p:cNvPicPr preferRelativeResize="0"/>
          <p:nvPr userDrawn="1"/>
        </p:nvPicPr>
        <p:blipFill rotWithShape="1">
          <a:blip r:embed="rId2">
            <a:alphaModFix/>
          </a:blip>
          <a:srcRect/>
          <a:stretch/>
        </p:blipFill>
        <p:spPr>
          <a:xfrm>
            <a:off x="237273" y="258173"/>
            <a:ext cx="600462" cy="509981"/>
          </a:xfrm>
          <a:prstGeom prst="rect">
            <a:avLst/>
          </a:prstGeom>
          <a:noFill/>
          <a:ln>
            <a:noFill/>
          </a:ln>
        </p:spPr>
      </p:pic>
    </p:spTree>
    <p:extLst>
      <p:ext uri="{BB962C8B-B14F-4D97-AF65-F5344CB8AC3E}">
        <p14:creationId xmlns:p14="http://schemas.microsoft.com/office/powerpoint/2010/main" val="34046494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KLP Title Slide">
    <p:spTree>
      <p:nvGrpSpPr>
        <p:cNvPr id="1" name=""/>
        <p:cNvGrpSpPr/>
        <p:nvPr/>
      </p:nvGrpSpPr>
      <p:grpSpPr>
        <a:xfrm>
          <a:off x="0" y="0"/>
          <a:ext cx="0" cy="0"/>
          <a:chOff x="0" y="0"/>
          <a:chExt cx="0" cy="0"/>
        </a:xfrm>
      </p:grpSpPr>
      <p:sp>
        <p:nvSpPr>
          <p:cNvPr id="6" name="Google Shape;107;p14">
            <a:extLst>
              <a:ext uri="{FF2B5EF4-FFF2-40B4-BE49-F238E27FC236}">
                <a16:creationId xmlns:a16="http://schemas.microsoft.com/office/drawing/2014/main" id="{094BAD8F-DB4C-AD49-987F-0799EB4121F5}"/>
              </a:ext>
            </a:extLst>
          </p:cNvPr>
          <p:cNvSpPr/>
          <p:nvPr userDrawn="1"/>
        </p:nvSpPr>
        <p:spPr>
          <a:xfrm>
            <a:off x="388484" y="476778"/>
            <a:ext cx="5860116" cy="5920653"/>
          </a:xfrm>
          <a:prstGeom prst="rect">
            <a:avLst/>
          </a:prstGeom>
          <a:solidFill>
            <a:srgbClr val="4F81BD"/>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7" name="Google Shape;109;p14">
            <a:extLst>
              <a:ext uri="{FF2B5EF4-FFF2-40B4-BE49-F238E27FC236}">
                <a16:creationId xmlns:a16="http://schemas.microsoft.com/office/drawing/2014/main" id="{09C46BCE-6F14-144D-89DC-99A561DCE494}"/>
              </a:ext>
            </a:extLst>
          </p:cNvPr>
          <p:cNvSpPr/>
          <p:nvPr userDrawn="1"/>
        </p:nvSpPr>
        <p:spPr>
          <a:xfrm>
            <a:off x="6379305" y="476778"/>
            <a:ext cx="2376212" cy="5920653"/>
          </a:xfrm>
          <a:prstGeom prst="rect">
            <a:avLst/>
          </a:prstGeom>
          <a:solidFill>
            <a:srgbClr val="DDD9C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cxnSp>
        <p:nvCxnSpPr>
          <p:cNvPr id="8" name="Google Shape;108;p14">
            <a:extLst>
              <a:ext uri="{FF2B5EF4-FFF2-40B4-BE49-F238E27FC236}">
                <a16:creationId xmlns:a16="http://schemas.microsoft.com/office/drawing/2014/main" id="{93DB6962-73EE-3C4A-88E8-77C1FAA01136}"/>
              </a:ext>
            </a:extLst>
          </p:cNvPr>
          <p:cNvCxnSpPr/>
          <p:nvPr userDrawn="1"/>
        </p:nvCxnSpPr>
        <p:spPr>
          <a:xfrm>
            <a:off x="2625090" y="4424906"/>
            <a:ext cx="2971800" cy="0"/>
          </a:xfrm>
          <a:prstGeom prst="straightConnector1">
            <a:avLst/>
          </a:prstGeom>
          <a:noFill/>
          <a:ln w="19050" cap="flat" cmpd="sng">
            <a:solidFill>
              <a:srgbClr val="FFFFFF">
                <a:alpha val="80000"/>
              </a:srgbClr>
            </a:solidFill>
            <a:prstDash val="solid"/>
            <a:round/>
            <a:headEnd type="none" w="sm" len="sm"/>
            <a:tailEnd type="none" w="sm" len="sm"/>
          </a:ln>
        </p:spPr>
      </p:cxnSp>
      <p:sp>
        <p:nvSpPr>
          <p:cNvPr id="10" name="Text Placeholder 9">
            <a:extLst>
              <a:ext uri="{FF2B5EF4-FFF2-40B4-BE49-F238E27FC236}">
                <a16:creationId xmlns:a16="http://schemas.microsoft.com/office/drawing/2014/main" id="{F559BCBC-1C10-8548-AC9A-5EC11C756635}"/>
              </a:ext>
            </a:extLst>
          </p:cNvPr>
          <p:cNvSpPr>
            <a:spLocks noGrp="1"/>
          </p:cNvSpPr>
          <p:nvPr>
            <p:ph type="body" sz="quarter" idx="10"/>
          </p:nvPr>
        </p:nvSpPr>
        <p:spPr>
          <a:xfrm>
            <a:off x="1420813" y="1865870"/>
            <a:ext cx="4300537" cy="2285443"/>
          </a:xfrm>
          <a:prstGeom prst="rect">
            <a:avLst/>
          </a:prstGeom>
        </p:spPr>
        <p:txBody>
          <a:bodyPr/>
          <a:lstStyle>
            <a:lvl1pPr marL="0" indent="0" algn="r">
              <a:buNone/>
              <a:defRPr sz="4000">
                <a:solidFill>
                  <a:schemeClr val="bg1"/>
                </a:solidFill>
                <a:latin typeface="+mj-lt"/>
              </a:defRPr>
            </a:lvl1pPr>
            <a:lvl2pPr marL="457200" indent="0" algn="r">
              <a:buNone/>
              <a:defRPr sz="4000">
                <a:solidFill>
                  <a:schemeClr val="bg1"/>
                </a:solidFill>
                <a:latin typeface="+mj-lt"/>
              </a:defRPr>
            </a:lvl2pPr>
            <a:lvl3pPr marL="914400" indent="0" algn="r">
              <a:buNone/>
              <a:defRPr sz="4000">
                <a:solidFill>
                  <a:schemeClr val="bg1"/>
                </a:solidFill>
                <a:latin typeface="+mj-lt"/>
              </a:defRPr>
            </a:lvl3pPr>
            <a:lvl4pPr marL="1371600" indent="0" algn="r">
              <a:buNone/>
              <a:defRPr sz="4000">
                <a:solidFill>
                  <a:schemeClr val="bg1"/>
                </a:solidFill>
                <a:latin typeface="+mj-lt"/>
              </a:defRPr>
            </a:lvl4pPr>
            <a:lvl5pPr marL="1828800" indent="0" algn="r">
              <a:buNone/>
              <a:defRPr sz="4000">
                <a:solidFill>
                  <a:schemeClr val="bg1"/>
                </a:solidFill>
                <a:latin typeface="+mj-lt"/>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34928196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estions Slide">
    <p:spTree>
      <p:nvGrpSpPr>
        <p:cNvPr id="1" name=""/>
        <p:cNvGrpSpPr/>
        <p:nvPr/>
      </p:nvGrpSpPr>
      <p:grpSpPr>
        <a:xfrm>
          <a:off x="0" y="0"/>
          <a:ext cx="0" cy="0"/>
          <a:chOff x="0" y="0"/>
          <a:chExt cx="0" cy="0"/>
        </a:xfrm>
      </p:grpSpPr>
      <p:sp>
        <p:nvSpPr>
          <p:cNvPr id="5" name="Google Shape;263;p27">
            <a:extLst>
              <a:ext uri="{FF2B5EF4-FFF2-40B4-BE49-F238E27FC236}">
                <a16:creationId xmlns:a16="http://schemas.microsoft.com/office/drawing/2014/main" id="{4241DE24-FBA9-BB40-BE36-CA494FD9C19C}"/>
              </a:ext>
            </a:extLst>
          </p:cNvPr>
          <p:cNvSpPr/>
          <p:nvPr userDrawn="1"/>
        </p:nvSpPr>
        <p:spPr>
          <a:xfrm>
            <a:off x="5835394" y="0"/>
            <a:ext cx="3308606" cy="6858000"/>
          </a:xfrm>
          <a:prstGeom prst="rect">
            <a:avLst/>
          </a:prstGeom>
          <a:solidFill>
            <a:srgbClr val="4F81BD">
              <a:alpha val="8000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6" name="Google Shape;263;p27">
            <a:extLst>
              <a:ext uri="{FF2B5EF4-FFF2-40B4-BE49-F238E27FC236}">
                <a16:creationId xmlns:a16="http://schemas.microsoft.com/office/drawing/2014/main" id="{2D024A62-6120-7F49-A482-136FA6CDB5AE}"/>
              </a:ext>
            </a:extLst>
          </p:cNvPr>
          <p:cNvSpPr/>
          <p:nvPr userDrawn="1"/>
        </p:nvSpPr>
        <p:spPr>
          <a:xfrm>
            <a:off x="0" y="0"/>
            <a:ext cx="5835394" cy="6858000"/>
          </a:xfrm>
          <a:prstGeom prst="rect">
            <a:avLst/>
          </a:prstGeom>
          <a:solidFill>
            <a:schemeClr val="tx1">
              <a:alpha val="8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7" name="Google Shape;265;p27">
            <a:extLst>
              <a:ext uri="{FF2B5EF4-FFF2-40B4-BE49-F238E27FC236}">
                <a16:creationId xmlns:a16="http://schemas.microsoft.com/office/drawing/2014/main" id="{AD67C72D-6666-0F4A-A4E0-DB2369FDA813}"/>
              </a:ext>
            </a:extLst>
          </p:cNvPr>
          <p:cNvPicPr preferRelativeResize="0"/>
          <p:nvPr userDrawn="1"/>
        </p:nvPicPr>
        <p:blipFill rotWithShape="1">
          <a:blip r:embed="rId2">
            <a:alphaModFix/>
          </a:blip>
          <a:srcRect/>
          <a:stretch/>
        </p:blipFill>
        <p:spPr>
          <a:xfrm>
            <a:off x="85338" y="76200"/>
            <a:ext cx="600462" cy="509981"/>
          </a:xfrm>
          <a:prstGeom prst="rect">
            <a:avLst/>
          </a:prstGeom>
          <a:noFill/>
          <a:ln>
            <a:noFill/>
          </a:ln>
        </p:spPr>
      </p:pic>
      <p:sp>
        <p:nvSpPr>
          <p:cNvPr id="9" name="Google Shape;264;p27">
            <a:extLst>
              <a:ext uri="{FF2B5EF4-FFF2-40B4-BE49-F238E27FC236}">
                <a16:creationId xmlns:a16="http://schemas.microsoft.com/office/drawing/2014/main" id="{8288DE20-716C-8746-AA58-1C8FAD55BB0F}"/>
              </a:ext>
            </a:extLst>
          </p:cNvPr>
          <p:cNvSpPr txBox="1">
            <a:spLocks noGrp="1"/>
          </p:cNvSpPr>
          <p:nvPr>
            <p:ph type="title"/>
          </p:nvPr>
        </p:nvSpPr>
        <p:spPr>
          <a:xfrm>
            <a:off x="168978" y="965199"/>
            <a:ext cx="5497438" cy="4927601"/>
          </a:xfrm>
          <a:prstGeom prst="rect">
            <a:avLst/>
          </a:prstGeom>
          <a:noFill/>
          <a:ln>
            <a:noFill/>
          </a:ln>
        </p:spPr>
        <p:txBody>
          <a:bodyPr spcFirstLastPara="1" wrap="square" lIns="91425" tIns="45700" rIns="91425" bIns="45700" anchor="ctr" anchorCtr="0">
            <a:noAutofit/>
          </a:bodyPr>
          <a:lstStyle/>
          <a:p>
            <a:pPr marL="0" lvl="0" indent="0" algn="r" rtl="0">
              <a:lnSpc>
                <a:spcPct val="90000"/>
              </a:lnSpc>
              <a:spcBef>
                <a:spcPts val="0"/>
              </a:spcBef>
              <a:spcAft>
                <a:spcPts val="0"/>
              </a:spcAft>
              <a:buClr>
                <a:schemeClr val="lt1"/>
              </a:buClr>
              <a:buSzPts val="6000"/>
              <a:buFont typeface="Calibri"/>
              <a:buNone/>
            </a:pPr>
            <a:r>
              <a:rPr lang="en-GB" sz="6000" dirty="0">
                <a:solidFill>
                  <a:schemeClr val="lt1"/>
                </a:solidFill>
                <a:latin typeface="+mj-lt"/>
                <a:ea typeface="Calibri"/>
                <a:cs typeface="Calibri"/>
                <a:sym typeface="Calibri"/>
              </a:rPr>
              <a:t>Questions?</a:t>
            </a:r>
            <a:endParaRPr lang="en-GB" dirty="0">
              <a:latin typeface="+mj-lt"/>
            </a:endParaRPr>
          </a:p>
        </p:txBody>
      </p:sp>
    </p:spTree>
    <p:extLst>
      <p:ext uri="{BB962C8B-B14F-4D97-AF65-F5344CB8AC3E}">
        <p14:creationId xmlns:p14="http://schemas.microsoft.com/office/powerpoint/2010/main" val="11131284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5BEA36C-806B-E64A-B809-F66158AEF129}"/>
              </a:ext>
            </a:extLst>
          </p:cNvPr>
          <p:cNvSpPr>
            <a:spLocks noGrp="1"/>
          </p:cNvSpPr>
          <p:nvPr>
            <p:ph type="dt" sz="half" idx="10"/>
          </p:nvPr>
        </p:nvSpPr>
        <p:spPr/>
        <p:txBody>
          <a:bodyPr/>
          <a:lstStyle/>
          <a:p>
            <a:fld id="{E11321CE-D3D1-BC41-92C0-D7E67940A1C8}" type="datetimeFigureOut">
              <a:rPr lang="en-US" smtClean="0"/>
              <a:t>5/17/2024</a:t>
            </a:fld>
            <a:endParaRPr lang="en-US"/>
          </a:p>
        </p:txBody>
      </p:sp>
      <p:sp>
        <p:nvSpPr>
          <p:cNvPr id="3" name="Footer Placeholder 2">
            <a:extLst>
              <a:ext uri="{FF2B5EF4-FFF2-40B4-BE49-F238E27FC236}">
                <a16:creationId xmlns:a16="http://schemas.microsoft.com/office/drawing/2014/main" id="{190C564A-0DF4-534D-A8D8-C08990AF6BA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F0C923A-4AD8-B44E-B8EE-3F156ADEC992}"/>
              </a:ext>
            </a:extLst>
          </p:cNvPr>
          <p:cNvSpPr>
            <a:spLocks noGrp="1"/>
          </p:cNvSpPr>
          <p:nvPr>
            <p:ph type="sldNum" sz="quarter" idx="12"/>
          </p:nvPr>
        </p:nvSpPr>
        <p:spPr/>
        <p:txBody>
          <a:bodyPr/>
          <a:lstStyle/>
          <a:p>
            <a:fld id="{9D59A4A9-BEF4-0940-A25F-19CB0BDECBFF}" type="slidenum">
              <a:rPr lang="en-US" smtClean="0"/>
              <a:t>‹#›</a:t>
            </a:fld>
            <a:endParaRPr lang="en-US"/>
          </a:p>
        </p:txBody>
      </p:sp>
    </p:spTree>
    <p:extLst>
      <p:ext uri="{BB962C8B-B14F-4D97-AF65-F5344CB8AC3E}">
        <p14:creationId xmlns:p14="http://schemas.microsoft.com/office/powerpoint/2010/main" val="13326770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6205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A89D5D4-E6DB-A743-880E-98F6F4DFECC4}"/>
              </a:ext>
            </a:extLst>
          </p:cNvPr>
          <p:cNvSpPr>
            <a:spLocks noGrp="1"/>
          </p:cNvSpPr>
          <p:nvPr>
            <p:ph type="body" sz="quarter" idx="10"/>
          </p:nvPr>
        </p:nvSpPr>
        <p:spPr/>
        <p:txBody>
          <a:bodyPr/>
          <a:lstStyle/>
          <a:p>
            <a:pPr lvl="0">
              <a:spcBef>
                <a:spcPts val="0"/>
              </a:spcBef>
              <a:buClr>
                <a:srgbClr val="FFFFFF"/>
              </a:buClr>
              <a:buSzPts val="2400"/>
            </a:pPr>
            <a:r>
              <a:rPr lang="en-GB" dirty="0">
                <a:solidFill>
                  <a:srgbClr val="FFFFFF"/>
                </a:solidFill>
                <a:latin typeface="Arial"/>
                <a:ea typeface="Arial"/>
                <a:cs typeface="Arial"/>
                <a:sym typeface="Arial"/>
              </a:rPr>
              <a:t>Weapons and Ammunition Management in UN Peace Operations</a:t>
            </a:r>
            <a:endParaRPr lang="en-GB" dirty="0"/>
          </a:p>
        </p:txBody>
      </p:sp>
      <p:sp>
        <p:nvSpPr>
          <p:cNvPr id="3" name="Text Placeholder 2">
            <a:extLst>
              <a:ext uri="{FF2B5EF4-FFF2-40B4-BE49-F238E27FC236}">
                <a16:creationId xmlns:a16="http://schemas.microsoft.com/office/drawing/2014/main" id="{BCCC8F47-0AFF-7D48-88B0-44F37B0BA5E2}"/>
              </a:ext>
            </a:extLst>
          </p:cNvPr>
          <p:cNvSpPr>
            <a:spLocks noGrp="1"/>
          </p:cNvSpPr>
          <p:nvPr>
            <p:ph type="body" sz="quarter" idx="11"/>
          </p:nvPr>
        </p:nvSpPr>
        <p:spPr>
          <a:xfrm>
            <a:off x="3404746" y="5321300"/>
            <a:ext cx="5608625" cy="1154113"/>
          </a:xfrm>
        </p:spPr>
        <p:txBody>
          <a:bodyPr/>
          <a:lstStyle/>
          <a:p>
            <a:r>
              <a:rPr lang="en-GB" b="1" dirty="0"/>
              <a:t>CPX Ammunition Management and Storage</a:t>
            </a:r>
            <a:r>
              <a:rPr lang="en-IE" b="1" dirty="0"/>
              <a:t> </a:t>
            </a:r>
          </a:p>
        </p:txBody>
      </p:sp>
    </p:spTree>
    <p:extLst>
      <p:ext uri="{BB962C8B-B14F-4D97-AF65-F5344CB8AC3E}">
        <p14:creationId xmlns:p14="http://schemas.microsoft.com/office/powerpoint/2010/main" val="10245723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A close up of text on a white background&#10;&#10;Description automatically generated">
            <a:extLst>
              <a:ext uri="{FF2B5EF4-FFF2-40B4-BE49-F238E27FC236}">
                <a16:creationId xmlns:a16="http://schemas.microsoft.com/office/drawing/2014/main" id="{C320E4ED-E78C-41B7-B44B-FF987AD9A28F}"/>
              </a:ext>
            </a:extLst>
          </p:cNvPr>
          <p:cNvPicPr>
            <a:picLocks noChangeAspect="1"/>
          </p:cNvPicPr>
          <p:nvPr/>
        </p:nvPicPr>
        <p:blipFill>
          <a:blip r:embed="rId3"/>
          <a:stretch>
            <a:fillRect/>
          </a:stretch>
        </p:blipFill>
        <p:spPr>
          <a:xfrm>
            <a:off x="247738" y="1336133"/>
            <a:ext cx="8656354" cy="3864754"/>
          </a:xfrm>
          <a:prstGeom prst="rect">
            <a:avLst/>
          </a:prstGeom>
        </p:spPr>
      </p:pic>
    </p:spTree>
    <p:extLst>
      <p:ext uri="{BB962C8B-B14F-4D97-AF65-F5344CB8AC3E}">
        <p14:creationId xmlns:p14="http://schemas.microsoft.com/office/powerpoint/2010/main" val="12482039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A close up of text on a white background&#10;&#10;Description automatically generated">
            <a:extLst>
              <a:ext uri="{FF2B5EF4-FFF2-40B4-BE49-F238E27FC236}">
                <a16:creationId xmlns:a16="http://schemas.microsoft.com/office/drawing/2014/main" id="{FDF3CD4B-4A44-4D21-8F2B-DB6B9AA8283D}"/>
              </a:ext>
            </a:extLst>
          </p:cNvPr>
          <p:cNvPicPr>
            <a:picLocks noChangeAspect="1"/>
          </p:cNvPicPr>
          <p:nvPr/>
        </p:nvPicPr>
        <p:blipFill>
          <a:blip r:embed="rId3"/>
          <a:stretch>
            <a:fillRect/>
          </a:stretch>
        </p:blipFill>
        <p:spPr>
          <a:xfrm>
            <a:off x="192589" y="1355592"/>
            <a:ext cx="8766653" cy="4060702"/>
          </a:xfrm>
          <a:prstGeom prst="rect">
            <a:avLst/>
          </a:prstGeom>
        </p:spPr>
      </p:pic>
    </p:spTree>
    <p:extLst>
      <p:ext uri="{BB962C8B-B14F-4D97-AF65-F5344CB8AC3E}">
        <p14:creationId xmlns:p14="http://schemas.microsoft.com/office/powerpoint/2010/main" val="12867604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E481E9-64FF-2042-923E-652AD79F1504}"/>
              </a:ext>
            </a:extLst>
          </p:cNvPr>
          <p:cNvSpPr>
            <a:spLocks noGrp="1"/>
          </p:cNvSpPr>
          <p:nvPr>
            <p:ph type="title"/>
          </p:nvPr>
        </p:nvSpPr>
        <p:spPr/>
        <p:txBody>
          <a:bodyPr/>
          <a:lstStyle/>
          <a:p>
            <a:pPr algn="ctr"/>
            <a:r>
              <a:rPr lang="en-IE" sz="3200" dirty="0"/>
              <a:t>Task Deliverables</a:t>
            </a:r>
          </a:p>
        </p:txBody>
      </p:sp>
      <p:sp>
        <p:nvSpPr>
          <p:cNvPr id="3" name="Content Placeholder 2">
            <a:extLst>
              <a:ext uri="{FF2B5EF4-FFF2-40B4-BE49-F238E27FC236}">
                <a16:creationId xmlns:a16="http://schemas.microsoft.com/office/drawing/2014/main" id="{0CAC1800-BBF2-6E43-9968-0A01651C2D70}"/>
              </a:ext>
            </a:extLst>
          </p:cNvPr>
          <p:cNvSpPr>
            <a:spLocks noGrp="1"/>
          </p:cNvSpPr>
          <p:nvPr>
            <p:ph sz="half" idx="2"/>
          </p:nvPr>
        </p:nvSpPr>
        <p:spPr>
          <a:xfrm>
            <a:off x="737418" y="1169037"/>
            <a:ext cx="7886699" cy="4294485"/>
          </a:xfrm>
        </p:spPr>
        <p:txBody>
          <a:bodyPr/>
          <a:lstStyle/>
          <a:p>
            <a:r>
              <a:rPr lang="en-US" sz="2200" dirty="0"/>
              <a:t>Examine the information provided, including the sketch maps, and logically identify a suitable location for this Temporary Storage Area while considering all the external/internal factors.</a:t>
            </a:r>
          </a:p>
          <a:p>
            <a:pPr marL="0" indent="0">
              <a:buNone/>
            </a:pPr>
            <a:endParaRPr lang="en-US" sz="2200" dirty="0"/>
          </a:p>
          <a:p>
            <a:r>
              <a:rPr lang="en-US" sz="2200" dirty="0"/>
              <a:t>Consider the layout, construction and materials required to fulfil your plan and provide a sketch of your proposed layout. </a:t>
            </a:r>
            <a:endParaRPr lang="en-IE" sz="2200" dirty="0"/>
          </a:p>
          <a:p>
            <a:endParaRPr lang="en-IE" sz="2200" dirty="0"/>
          </a:p>
          <a:p>
            <a:r>
              <a:rPr lang="en-US" sz="2200" dirty="0"/>
              <a:t>The internal layout of the Temporary Storage Site will also be required ensuring consideration for the mixing of ammunition types. </a:t>
            </a:r>
            <a:br>
              <a:rPr lang="en-IE" sz="2200" dirty="0"/>
            </a:br>
            <a:endParaRPr lang="en-IE" sz="2200" dirty="0"/>
          </a:p>
          <a:p>
            <a:r>
              <a:rPr lang="en-IE" sz="2200" dirty="0"/>
              <a:t>Provide a </a:t>
            </a:r>
            <a:r>
              <a:rPr lang="en-US" sz="2200" dirty="0"/>
              <a:t>brief on explosive risk assessment and explosive safety case that you have created to qualify the licence for the new Temporary Storage Area</a:t>
            </a:r>
            <a:endParaRPr lang="en-IE" sz="2200" dirty="0"/>
          </a:p>
        </p:txBody>
      </p:sp>
    </p:spTree>
    <p:extLst>
      <p:ext uri="{BB962C8B-B14F-4D97-AF65-F5344CB8AC3E}">
        <p14:creationId xmlns:p14="http://schemas.microsoft.com/office/powerpoint/2010/main" val="8997101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E481E9-64FF-2042-923E-652AD79F1504}"/>
              </a:ext>
            </a:extLst>
          </p:cNvPr>
          <p:cNvSpPr>
            <a:spLocks noGrp="1"/>
          </p:cNvSpPr>
          <p:nvPr>
            <p:ph type="title"/>
          </p:nvPr>
        </p:nvSpPr>
        <p:spPr/>
        <p:txBody>
          <a:bodyPr/>
          <a:lstStyle/>
          <a:p>
            <a:pPr algn="ctr"/>
            <a:r>
              <a:rPr lang="en-IE" sz="3200" dirty="0"/>
              <a:t>Task Deliverables</a:t>
            </a:r>
          </a:p>
        </p:txBody>
      </p:sp>
      <p:sp>
        <p:nvSpPr>
          <p:cNvPr id="3" name="Content Placeholder 2">
            <a:extLst>
              <a:ext uri="{FF2B5EF4-FFF2-40B4-BE49-F238E27FC236}">
                <a16:creationId xmlns:a16="http://schemas.microsoft.com/office/drawing/2014/main" id="{0CAC1800-BBF2-6E43-9968-0A01651C2D70}"/>
              </a:ext>
            </a:extLst>
          </p:cNvPr>
          <p:cNvSpPr>
            <a:spLocks noGrp="1"/>
          </p:cNvSpPr>
          <p:nvPr>
            <p:ph sz="half" idx="2"/>
          </p:nvPr>
        </p:nvSpPr>
        <p:spPr>
          <a:xfrm>
            <a:off x="628650" y="1032933"/>
            <a:ext cx="7886699" cy="4543309"/>
          </a:xfrm>
        </p:spPr>
        <p:txBody>
          <a:bodyPr lIns="91440" tIns="45720" rIns="91440" bIns="45720" anchor="t"/>
          <a:lstStyle/>
          <a:p>
            <a:pPr marL="0" indent="0">
              <a:buNone/>
            </a:pPr>
            <a:r>
              <a:rPr lang="en-IE" sz="2100" b="1" dirty="0"/>
              <a:t>Brief to include:</a:t>
            </a:r>
          </a:p>
          <a:p>
            <a:pPr marL="541020" lvl="1" indent="-525145"/>
            <a:r>
              <a:rPr lang="en-US" sz="2100" dirty="0"/>
              <a:t>The suitability of the pre-selected site for the requirements laid down.</a:t>
            </a:r>
            <a:endParaRPr lang="en-IE" sz="2100" dirty="0">
              <a:cs typeface="Arial" panose="020B0604020202020204"/>
            </a:endParaRPr>
          </a:p>
          <a:p>
            <a:pPr marL="541020" lvl="1" indent="-525145"/>
            <a:r>
              <a:rPr lang="en-US" sz="2100" dirty="0"/>
              <a:t>A suitable location to site the Temporary Storage Area within the proposed compound and the positions of the other required facilities. </a:t>
            </a:r>
            <a:endParaRPr lang="en-IE" sz="2100" dirty="0">
              <a:cs typeface="Arial" panose="020B0604020202020204"/>
            </a:endParaRPr>
          </a:p>
          <a:p>
            <a:pPr marL="541020" lvl="1" indent="-525145"/>
            <a:r>
              <a:rPr lang="en-US" sz="2100" dirty="0"/>
              <a:t>A description of UOS allotment within the ESH (storage plan). </a:t>
            </a:r>
            <a:endParaRPr lang="en-IE" sz="2100" dirty="0">
              <a:cs typeface="Arial" panose="020B0604020202020204"/>
            </a:endParaRPr>
          </a:p>
          <a:p>
            <a:pPr marL="541020" lvl="1" indent="-525145"/>
            <a:r>
              <a:rPr lang="en-US" sz="2100" dirty="0"/>
              <a:t>Specify the quantity distances and correct ammunition mixing aligned to the IATG HCC’s. </a:t>
            </a:r>
            <a:endParaRPr lang="en-IE" sz="2100" dirty="0">
              <a:cs typeface="Arial" panose="020B0604020202020204"/>
            </a:endParaRPr>
          </a:p>
          <a:p>
            <a:pPr marL="541020" lvl="1" indent="-525145"/>
            <a:r>
              <a:rPr lang="en-US" sz="2100" dirty="0"/>
              <a:t>An explosive licence for review and sign-off by the SATO.  </a:t>
            </a:r>
            <a:endParaRPr lang="en-IE" sz="2100" dirty="0">
              <a:cs typeface="Arial" panose="020B0604020202020204"/>
            </a:endParaRPr>
          </a:p>
          <a:p>
            <a:pPr marL="541020" lvl="1" indent="-525145"/>
            <a:r>
              <a:rPr lang="en-US" sz="2100" dirty="0"/>
              <a:t>An explosive risk assessment. </a:t>
            </a:r>
            <a:endParaRPr lang="en-IE" sz="2100" dirty="0">
              <a:cs typeface="Arial" panose="020B0604020202020204"/>
            </a:endParaRPr>
          </a:p>
          <a:p>
            <a:pPr marL="541020" lvl="1" indent="-525145"/>
            <a:r>
              <a:rPr lang="en-US" sz="2100" dirty="0"/>
              <a:t>Provide a sketch map on graph paper or using models detailing the floor plan for your storage site. The location of the various ammunition natures, your barricade requirements, if any, and any other facilities/items you consider should be in location.</a:t>
            </a:r>
            <a:endParaRPr lang="en-IE" sz="2100" dirty="0">
              <a:cs typeface="Arial" panose="020B0604020202020204"/>
            </a:endParaRPr>
          </a:p>
        </p:txBody>
      </p:sp>
    </p:spTree>
    <p:extLst>
      <p:ext uri="{BB962C8B-B14F-4D97-AF65-F5344CB8AC3E}">
        <p14:creationId xmlns:p14="http://schemas.microsoft.com/office/powerpoint/2010/main" val="30399051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AAAB105-B2D7-A946-B962-AF67910B6185}"/>
              </a:ext>
            </a:extLst>
          </p:cNvPr>
          <p:cNvSpPr>
            <a:spLocks noGrp="1"/>
          </p:cNvSpPr>
          <p:nvPr>
            <p:ph type="body" sz="quarter" idx="10"/>
          </p:nvPr>
        </p:nvSpPr>
        <p:spPr>
          <a:xfrm>
            <a:off x="1420813" y="1865870"/>
            <a:ext cx="4300537" cy="1203333"/>
          </a:xfrm>
        </p:spPr>
        <p:txBody>
          <a:bodyPr/>
          <a:lstStyle/>
          <a:p>
            <a:pPr lvl="0"/>
            <a:r>
              <a:rPr lang="en-GB" dirty="0"/>
              <a:t>Group Setup</a:t>
            </a:r>
            <a:r>
              <a:rPr lang="en-IE" dirty="0"/>
              <a:t> </a:t>
            </a:r>
            <a:endParaRPr lang="en-GB" dirty="0"/>
          </a:p>
        </p:txBody>
      </p:sp>
    </p:spTree>
    <p:extLst>
      <p:ext uri="{BB962C8B-B14F-4D97-AF65-F5344CB8AC3E}">
        <p14:creationId xmlns:p14="http://schemas.microsoft.com/office/powerpoint/2010/main" val="3710790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AAAB105-B2D7-A946-B962-AF67910B6185}"/>
              </a:ext>
            </a:extLst>
          </p:cNvPr>
          <p:cNvSpPr>
            <a:spLocks noGrp="1"/>
          </p:cNvSpPr>
          <p:nvPr>
            <p:ph type="body" sz="quarter" idx="10"/>
          </p:nvPr>
        </p:nvSpPr>
        <p:spPr>
          <a:xfrm>
            <a:off x="1420813" y="1865870"/>
            <a:ext cx="4300537" cy="1203333"/>
          </a:xfrm>
        </p:spPr>
        <p:txBody>
          <a:bodyPr/>
          <a:lstStyle/>
          <a:p>
            <a:pPr lvl="0"/>
            <a:r>
              <a:rPr lang="en-GB" dirty="0"/>
              <a:t>Group Work</a:t>
            </a:r>
            <a:r>
              <a:rPr lang="en-IE" dirty="0"/>
              <a:t> </a:t>
            </a:r>
            <a:endParaRPr lang="en-GB" dirty="0"/>
          </a:p>
        </p:txBody>
      </p:sp>
    </p:spTree>
    <p:extLst>
      <p:ext uri="{BB962C8B-B14F-4D97-AF65-F5344CB8AC3E}">
        <p14:creationId xmlns:p14="http://schemas.microsoft.com/office/powerpoint/2010/main" val="23600058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AAAB105-B2D7-A946-B962-AF67910B6185}"/>
              </a:ext>
            </a:extLst>
          </p:cNvPr>
          <p:cNvSpPr>
            <a:spLocks noGrp="1"/>
          </p:cNvSpPr>
          <p:nvPr>
            <p:ph type="body" sz="quarter" idx="10"/>
          </p:nvPr>
        </p:nvSpPr>
        <p:spPr>
          <a:xfrm>
            <a:off x="1420813" y="1865870"/>
            <a:ext cx="4300537" cy="1203333"/>
          </a:xfrm>
        </p:spPr>
        <p:txBody>
          <a:bodyPr/>
          <a:lstStyle/>
          <a:p>
            <a:pPr lvl="0"/>
            <a:r>
              <a:rPr lang="en-US" dirty="0"/>
              <a:t>Participant </a:t>
            </a:r>
            <a:br>
              <a:rPr lang="en-US" dirty="0"/>
            </a:br>
            <a:r>
              <a:rPr lang="en-US" dirty="0"/>
              <a:t>Back Briefs</a:t>
            </a:r>
            <a:endParaRPr lang="en-GB" dirty="0"/>
          </a:p>
        </p:txBody>
      </p:sp>
    </p:spTree>
    <p:extLst>
      <p:ext uri="{BB962C8B-B14F-4D97-AF65-F5344CB8AC3E}">
        <p14:creationId xmlns:p14="http://schemas.microsoft.com/office/powerpoint/2010/main" val="1266897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D8F4636-912A-2648-8F66-DE889D8C0E05}"/>
              </a:ext>
            </a:extLst>
          </p:cNvPr>
          <p:cNvSpPr/>
          <p:nvPr/>
        </p:nvSpPr>
        <p:spPr>
          <a:xfrm rot="1581762">
            <a:off x="1807814" y="2252067"/>
            <a:ext cx="4791984" cy="256195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9" name="Rectangle 8">
            <a:extLst>
              <a:ext uri="{FF2B5EF4-FFF2-40B4-BE49-F238E27FC236}">
                <a16:creationId xmlns:a16="http://schemas.microsoft.com/office/drawing/2014/main" id="{5ECCC649-FF8A-8142-B3C5-02C2A701356F}"/>
              </a:ext>
            </a:extLst>
          </p:cNvPr>
          <p:cNvSpPr/>
          <p:nvPr/>
        </p:nvSpPr>
        <p:spPr>
          <a:xfrm rot="1583495">
            <a:off x="3017228" y="1714503"/>
            <a:ext cx="214313" cy="835819"/>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1" name="Rectangle 10">
            <a:extLst>
              <a:ext uri="{FF2B5EF4-FFF2-40B4-BE49-F238E27FC236}">
                <a16:creationId xmlns:a16="http://schemas.microsoft.com/office/drawing/2014/main" id="{8C02A371-92E0-E843-BEAE-3CBAEDB64F51}"/>
              </a:ext>
            </a:extLst>
          </p:cNvPr>
          <p:cNvSpPr/>
          <p:nvPr/>
        </p:nvSpPr>
        <p:spPr>
          <a:xfrm rot="1583495">
            <a:off x="3246172" y="1830472"/>
            <a:ext cx="214313" cy="835819"/>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2" name="Rectangle 11">
            <a:extLst>
              <a:ext uri="{FF2B5EF4-FFF2-40B4-BE49-F238E27FC236}">
                <a16:creationId xmlns:a16="http://schemas.microsoft.com/office/drawing/2014/main" id="{C0E47E95-602D-F84E-8B69-95511634F826}"/>
              </a:ext>
            </a:extLst>
          </p:cNvPr>
          <p:cNvSpPr/>
          <p:nvPr/>
        </p:nvSpPr>
        <p:spPr>
          <a:xfrm rot="1583495">
            <a:off x="3475113" y="1946440"/>
            <a:ext cx="214313" cy="835819"/>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3" name="Rectangle 12">
            <a:extLst>
              <a:ext uri="{FF2B5EF4-FFF2-40B4-BE49-F238E27FC236}">
                <a16:creationId xmlns:a16="http://schemas.microsoft.com/office/drawing/2014/main" id="{2A6BAAE1-3CC9-2D4C-93E7-A0C2835B635D}"/>
              </a:ext>
            </a:extLst>
          </p:cNvPr>
          <p:cNvSpPr/>
          <p:nvPr/>
        </p:nvSpPr>
        <p:spPr>
          <a:xfrm rot="1583495">
            <a:off x="3722182" y="2069892"/>
            <a:ext cx="214313" cy="835819"/>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Rectangle 9">
            <a:extLst>
              <a:ext uri="{FF2B5EF4-FFF2-40B4-BE49-F238E27FC236}">
                <a16:creationId xmlns:a16="http://schemas.microsoft.com/office/drawing/2014/main" id="{4AD59D68-34E5-1E4C-8C6E-2B1CF1FB5089}"/>
              </a:ext>
            </a:extLst>
          </p:cNvPr>
          <p:cNvSpPr/>
          <p:nvPr/>
        </p:nvSpPr>
        <p:spPr>
          <a:xfrm rot="1620430">
            <a:off x="2631475" y="2707846"/>
            <a:ext cx="843953" cy="478070"/>
          </a:xfrm>
          <a:prstGeom prst="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5" name="Rectangle 14">
            <a:extLst>
              <a:ext uri="{FF2B5EF4-FFF2-40B4-BE49-F238E27FC236}">
                <a16:creationId xmlns:a16="http://schemas.microsoft.com/office/drawing/2014/main" id="{CB558360-CD05-4C49-94B4-7ED4AD7DA354}"/>
              </a:ext>
            </a:extLst>
          </p:cNvPr>
          <p:cNvSpPr/>
          <p:nvPr/>
        </p:nvSpPr>
        <p:spPr>
          <a:xfrm rot="1601988">
            <a:off x="2405645" y="3149164"/>
            <a:ext cx="850205" cy="478070"/>
          </a:xfrm>
          <a:prstGeom prst="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6" name="Rectangle 15">
            <a:extLst>
              <a:ext uri="{FF2B5EF4-FFF2-40B4-BE49-F238E27FC236}">
                <a16:creationId xmlns:a16="http://schemas.microsoft.com/office/drawing/2014/main" id="{33A6009E-B159-974C-A355-00316112FDF6}"/>
              </a:ext>
            </a:extLst>
          </p:cNvPr>
          <p:cNvSpPr/>
          <p:nvPr/>
        </p:nvSpPr>
        <p:spPr>
          <a:xfrm rot="1583749">
            <a:off x="2176612" y="3591200"/>
            <a:ext cx="853662" cy="478070"/>
          </a:xfrm>
          <a:prstGeom prst="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0" name="Rectangle 19">
            <a:extLst>
              <a:ext uri="{FF2B5EF4-FFF2-40B4-BE49-F238E27FC236}">
                <a16:creationId xmlns:a16="http://schemas.microsoft.com/office/drawing/2014/main" id="{D995B7E2-ACD2-9E4E-861C-2C4C952836AE}"/>
              </a:ext>
            </a:extLst>
          </p:cNvPr>
          <p:cNvSpPr/>
          <p:nvPr/>
        </p:nvSpPr>
        <p:spPr>
          <a:xfrm rot="6937723">
            <a:off x="4378655" y="2533898"/>
            <a:ext cx="247538" cy="465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8" name="Rectangle 17">
            <a:extLst>
              <a:ext uri="{FF2B5EF4-FFF2-40B4-BE49-F238E27FC236}">
                <a16:creationId xmlns:a16="http://schemas.microsoft.com/office/drawing/2014/main" id="{951086B6-B1D8-A24F-8B4B-DDB107AD0073}"/>
              </a:ext>
            </a:extLst>
          </p:cNvPr>
          <p:cNvSpPr/>
          <p:nvPr/>
        </p:nvSpPr>
        <p:spPr>
          <a:xfrm rot="1583495">
            <a:off x="4161940" y="2252457"/>
            <a:ext cx="214313" cy="8358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9" name="Rectangle 18">
            <a:extLst>
              <a:ext uri="{FF2B5EF4-FFF2-40B4-BE49-F238E27FC236}">
                <a16:creationId xmlns:a16="http://schemas.microsoft.com/office/drawing/2014/main" id="{CFE32881-38CF-114F-BAFD-F5F9567B4BCC}"/>
              </a:ext>
            </a:extLst>
          </p:cNvPr>
          <p:cNvSpPr/>
          <p:nvPr/>
        </p:nvSpPr>
        <p:spPr>
          <a:xfrm rot="1583495">
            <a:off x="4644004" y="2484394"/>
            <a:ext cx="214313" cy="8358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22" name="Straight Connector 21">
            <a:extLst>
              <a:ext uri="{FF2B5EF4-FFF2-40B4-BE49-F238E27FC236}">
                <a16:creationId xmlns:a16="http://schemas.microsoft.com/office/drawing/2014/main" id="{1DDDD6A1-A633-174D-B940-1BB01988239D}"/>
              </a:ext>
            </a:extLst>
          </p:cNvPr>
          <p:cNvCxnSpPr>
            <a:cxnSpLocks/>
          </p:cNvCxnSpPr>
          <p:nvPr/>
        </p:nvCxnSpPr>
        <p:spPr>
          <a:xfrm flipV="1">
            <a:off x="0" y="857251"/>
            <a:ext cx="1768079" cy="3134684"/>
          </a:xfrm>
          <a:prstGeom prst="line">
            <a:avLst/>
          </a:prstGeom>
          <a:ln w="1524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B3B5B455-DC71-A646-91B9-7E82FA56F1E2}"/>
              </a:ext>
            </a:extLst>
          </p:cNvPr>
          <p:cNvCxnSpPr>
            <a:cxnSpLocks/>
          </p:cNvCxnSpPr>
          <p:nvPr/>
        </p:nvCxnSpPr>
        <p:spPr>
          <a:xfrm>
            <a:off x="4439590" y="857250"/>
            <a:ext cx="4704412" cy="2004611"/>
          </a:xfrm>
          <a:prstGeom prst="line">
            <a:avLst/>
          </a:prstGeom>
          <a:ln w="1524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622D12E4-C05E-6E4E-AFE9-096AB5312058}"/>
              </a:ext>
            </a:extLst>
          </p:cNvPr>
          <p:cNvCxnSpPr>
            <a:cxnSpLocks/>
          </p:cNvCxnSpPr>
          <p:nvPr/>
        </p:nvCxnSpPr>
        <p:spPr>
          <a:xfrm flipV="1">
            <a:off x="5451908" y="1555048"/>
            <a:ext cx="692841" cy="1354739"/>
          </a:xfrm>
          <a:prstGeom prst="line">
            <a:avLst/>
          </a:prstGeom>
          <a:ln w="1270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sp>
        <p:nvSpPr>
          <p:cNvPr id="33" name="Rectangle 32">
            <a:extLst>
              <a:ext uri="{FF2B5EF4-FFF2-40B4-BE49-F238E27FC236}">
                <a16:creationId xmlns:a16="http://schemas.microsoft.com/office/drawing/2014/main" id="{80A1D76C-BB8B-7742-BF84-AB408290D372}"/>
              </a:ext>
            </a:extLst>
          </p:cNvPr>
          <p:cNvSpPr/>
          <p:nvPr/>
        </p:nvSpPr>
        <p:spPr>
          <a:xfrm rot="1601344">
            <a:off x="5144817" y="2656809"/>
            <a:ext cx="223648" cy="2319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4" name="Rectangle 33">
            <a:extLst>
              <a:ext uri="{FF2B5EF4-FFF2-40B4-BE49-F238E27FC236}">
                <a16:creationId xmlns:a16="http://schemas.microsoft.com/office/drawing/2014/main" id="{61A28AED-609C-8A49-8228-606FFCEF26C4}"/>
              </a:ext>
            </a:extLst>
          </p:cNvPr>
          <p:cNvSpPr/>
          <p:nvPr/>
        </p:nvSpPr>
        <p:spPr>
          <a:xfrm rot="1593563">
            <a:off x="6820716" y="3976430"/>
            <a:ext cx="1521619" cy="108963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5" name="Rectangle 34">
            <a:extLst>
              <a:ext uri="{FF2B5EF4-FFF2-40B4-BE49-F238E27FC236}">
                <a16:creationId xmlns:a16="http://schemas.microsoft.com/office/drawing/2014/main" id="{D80CCF81-474C-4241-BD9E-65013EAF6486}"/>
              </a:ext>
            </a:extLst>
          </p:cNvPr>
          <p:cNvSpPr/>
          <p:nvPr/>
        </p:nvSpPr>
        <p:spPr>
          <a:xfrm rot="1619630">
            <a:off x="5471887" y="4792728"/>
            <a:ext cx="400617" cy="71270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6" name="Rectangle 35">
            <a:extLst>
              <a:ext uri="{FF2B5EF4-FFF2-40B4-BE49-F238E27FC236}">
                <a16:creationId xmlns:a16="http://schemas.microsoft.com/office/drawing/2014/main" id="{5089F368-5C30-834A-BB8E-B6BA310C681F}"/>
              </a:ext>
            </a:extLst>
          </p:cNvPr>
          <p:cNvSpPr/>
          <p:nvPr/>
        </p:nvSpPr>
        <p:spPr>
          <a:xfrm rot="17817472">
            <a:off x="4843160" y="4673876"/>
            <a:ext cx="400617" cy="71270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8" name="Oval 37">
            <a:extLst>
              <a:ext uri="{FF2B5EF4-FFF2-40B4-BE49-F238E27FC236}">
                <a16:creationId xmlns:a16="http://schemas.microsoft.com/office/drawing/2014/main" id="{3EF34381-EF49-424B-834E-6DACBD8AF4E9}"/>
              </a:ext>
            </a:extLst>
          </p:cNvPr>
          <p:cNvSpPr/>
          <p:nvPr/>
        </p:nvSpPr>
        <p:spPr>
          <a:xfrm rot="317992">
            <a:off x="3921940" y="3864688"/>
            <a:ext cx="445406" cy="443597"/>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solidFill>
                  <a:schemeClr val="tx1"/>
                </a:solidFill>
              </a:rPr>
              <a:t>H</a:t>
            </a:r>
          </a:p>
        </p:txBody>
      </p:sp>
      <p:sp>
        <p:nvSpPr>
          <p:cNvPr id="39" name="TextBox 38">
            <a:extLst>
              <a:ext uri="{FF2B5EF4-FFF2-40B4-BE49-F238E27FC236}">
                <a16:creationId xmlns:a16="http://schemas.microsoft.com/office/drawing/2014/main" id="{D5E84E1C-DFF1-B246-9650-7983C7A2E58E}"/>
              </a:ext>
            </a:extLst>
          </p:cNvPr>
          <p:cNvSpPr txBox="1"/>
          <p:nvPr/>
        </p:nvSpPr>
        <p:spPr>
          <a:xfrm>
            <a:off x="6899172" y="5535240"/>
            <a:ext cx="1275160" cy="507831"/>
          </a:xfrm>
          <a:prstGeom prst="rect">
            <a:avLst/>
          </a:prstGeom>
          <a:noFill/>
        </p:spPr>
        <p:txBody>
          <a:bodyPr wrap="square" rtlCol="0">
            <a:spAutoFit/>
          </a:bodyPr>
          <a:lstStyle/>
          <a:p>
            <a:r>
              <a:rPr lang="en-US" sz="1350" dirty="0"/>
              <a:t>Ammunition Storage Site</a:t>
            </a:r>
          </a:p>
        </p:txBody>
      </p:sp>
      <p:sp>
        <p:nvSpPr>
          <p:cNvPr id="40" name="TextBox 39">
            <a:extLst>
              <a:ext uri="{FF2B5EF4-FFF2-40B4-BE49-F238E27FC236}">
                <a16:creationId xmlns:a16="http://schemas.microsoft.com/office/drawing/2014/main" id="{359E46FF-5A2D-EA4D-A910-80E3CFD5329C}"/>
              </a:ext>
            </a:extLst>
          </p:cNvPr>
          <p:cNvSpPr txBox="1"/>
          <p:nvPr/>
        </p:nvSpPr>
        <p:spPr>
          <a:xfrm>
            <a:off x="3324200" y="1372661"/>
            <a:ext cx="1431458" cy="300082"/>
          </a:xfrm>
          <a:prstGeom prst="rect">
            <a:avLst/>
          </a:prstGeom>
          <a:noFill/>
        </p:spPr>
        <p:txBody>
          <a:bodyPr wrap="square" rtlCol="0">
            <a:spAutoFit/>
          </a:bodyPr>
          <a:lstStyle/>
          <a:p>
            <a:r>
              <a:rPr lang="en-US" sz="1350" dirty="0"/>
              <a:t>Accommodation</a:t>
            </a:r>
          </a:p>
        </p:txBody>
      </p:sp>
      <p:sp>
        <p:nvSpPr>
          <p:cNvPr id="41" name="TextBox 40">
            <a:extLst>
              <a:ext uri="{FF2B5EF4-FFF2-40B4-BE49-F238E27FC236}">
                <a16:creationId xmlns:a16="http://schemas.microsoft.com/office/drawing/2014/main" id="{F2C9AA16-5E9E-2F4F-86D2-4C2B95DB4314}"/>
              </a:ext>
            </a:extLst>
          </p:cNvPr>
          <p:cNvSpPr txBox="1"/>
          <p:nvPr/>
        </p:nvSpPr>
        <p:spPr>
          <a:xfrm>
            <a:off x="4572002" y="1802338"/>
            <a:ext cx="1275160" cy="507831"/>
          </a:xfrm>
          <a:prstGeom prst="rect">
            <a:avLst/>
          </a:prstGeom>
          <a:noFill/>
        </p:spPr>
        <p:txBody>
          <a:bodyPr wrap="square" rtlCol="0">
            <a:spAutoFit/>
          </a:bodyPr>
          <a:lstStyle/>
          <a:p>
            <a:r>
              <a:rPr lang="en-US" sz="1350" dirty="0"/>
              <a:t>Headquarters and Security</a:t>
            </a:r>
          </a:p>
        </p:txBody>
      </p:sp>
      <p:sp>
        <p:nvSpPr>
          <p:cNvPr id="42" name="TextBox 41">
            <a:extLst>
              <a:ext uri="{FF2B5EF4-FFF2-40B4-BE49-F238E27FC236}">
                <a16:creationId xmlns:a16="http://schemas.microsoft.com/office/drawing/2014/main" id="{68B808A0-C79E-9246-B1FA-B89854315C0D}"/>
              </a:ext>
            </a:extLst>
          </p:cNvPr>
          <p:cNvSpPr txBox="1"/>
          <p:nvPr/>
        </p:nvSpPr>
        <p:spPr>
          <a:xfrm>
            <a:off x="858291" y="4279500"/>
            <a:ext cx="1749297" cy="715581"/>
          </a:xfrm>
          <a:prstGeom prst="rect">
            <a:avLst/>
          </a:prstGeom>
          <a:noFill/>
        </p:spPr>
        <p:txBody>
          <a:bodyPr wrap="square" rtlCol="0">
            <a:spAutoFit/>
          </a:bodyPr>
          <a:lstStyle/>
          <a:p>
            <a:r>
              <a:rPr lang="en-US" sz="1350" dirty="0"/>
              <a:t>Vehicle Workshops and Equipment Stores</a:t>
            </a:r>
          </a:p>
        </p:txBody>
      </p:sp>
      <p:sp>
        <p:nvSpPr>
          <p:cNvPr id="43" name="TextBox 42">
            <a:extLst>
              <a:ext uri="{FF2B5EF4-FFF2-40B4-BE49-F238E27FC236}">
                <a16:creationId xmlns:a16="http://schemas.microsoft.com/office/drawing/2014/main" id="{018EE151-0310-F842-A87D-61D1207A0A23}"/>
              </a:ext>
            </a:extLst>
          </p:cNvPr>
          <p:cNvSpPr txBox="1"/>
          <p:nvPr/>
        </p:nvSpPr>
        <p:spPr>
          <a:xfrm>
            <a:off x="6084851" y="5127947"/>
            <a:ext cx="1275160" cy="507831"/>
          </a:xfrm>
          <a:prstGeom prst="rect">
            <a:avLst/>
          </a:prstGeom>
          <a:noFill/>
        </p:spPr>
        <p:txBody>
          <a:bodyPr wrap="square" rtlCol="0">
            <a:spAutoFit/>
          </a:bodyPr>
          <a:lstStyle/>
          <a:p>
            <a:r>
              <a:rPr lang="en-US" sz="1350" dirty="0"/>
              <a:t>Cookhouse and Canteen</a:t>
            </a:r>
          </a:p>
        </p:txBody>
      </p:sp>
      <p:cxnSp>
        <p:nvCxnSpPr>
          <p:cNvPr id="45" name="Straight Arrow Connector 44">
            <a:extLst>
              <a:ext uri="{FF2B5EF4-FFF2-40B4-BE49-F238E27FC236}">
                <a16:creationId xmlns:a16="http://schemas.microsoft.com/office/drawing/2014/main" id="{78F60DC7-CCFA-D948-B1A1-3641F7657605}"/>
              </a:ext>
            </a:extLst>
          </p:cNvPr>
          <p:cNvCxnSpPr>
            <a:cxnSpLocks/>
          </p:cNvCxnSpPr>
          <p:nvPr/>
        </p:nvCxnSpPr>
        <p:spPr>
          <a:xfrm flipH="1">
            <a:off x="3790926" y="1685425"/>
            <a:ext cx="96251" cy="14680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549BFD25-1419-0949-B4F5-64A69AF0F5D3}"/>
              </a:ext>
            </a:extLst>
          </p:cNvPr>
          <p:cNvCxnSpPr>
            <a:stCxn id="41" idx="2"/>
          </p:cNvCxnSpPr>
          <p:nvPr/>
        </p:nvCxnSpPr>
        <p:spPr>
          <a:xfrm flipH="1">
            <a:off x="4659956" y="2310169"/>
            <a:ext cx="549626" cy="17014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089B9B17-6612-5749-AFF2-7915D6FBB27B}"/>
              </a:ext>
            </a:extLst>
          </p:cNvPr>
          <p:cNvCxnSpPr>
            <a:stCxn id="41" idx="2"/>
          </p:cNvCxnSpPr>
          <p:nvPr/>
        </p:nvCxnSpPr>
        <p:spPr>
          <a:xfrm>
            <a:off x="5209582" y="2310169"/>
            <a:ext cx="86199" cy="24422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15EEAD12-BB8D-6B48-9D48-6D14026D0E37}"/>
              </a:ext>
            </a:extLst>
          </p:cNvPr>
          <p:cNvCxnSpPr>
            <a:cxnSpLocks/>
            <a:stCxn id="42" idx="0"/>
          </p:cNvCxnSpPr>
          <p:nvPr/>
        </p:nvCxnSpPr>
        <p:spPr>
          <a:xfrm flipV="1">
            <a:off x="1732940" y="3929211"/>
            <a:ext cx="505206" cy="35028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3BF8E857-7582-D247-8AA8-4BF49B3771A4}"/>
              </a:ext>
            </a:extLst>
          </p:cNvPr>
          <p:cNvCxnSpPr>
            <a:cxnSpLocks/>
            <a:stCxn id="43" idx="1"/>
          </p:cNvCxnSpPr>
          <p:nvPr/>
        </p:nvCxnSpPr>
        <p:spPr>
          <a:xfrm flipH="1">
            <a:off x="5847161" y="5381863"/>
            <a:ext cx="237690" cy="866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8520157B-7311-6F4C-A046-C14C07995A00}"/>
              </a:ext>
            </a:extLst>
          </p:cNvPr>
          <p:cNvCxnSpPr/>
          <p:nvPr/>
        </p:nvCxnSpPr>
        <p:spPr>
          <a:xfrm flipV="1">
            <a:off x="7495181" y="5223507"/>
            <a:ext cx="110100" cy="24521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9" name="TextBox 58">
            <a:extLst>
              <a:ext uri="{FF2B5EF4-FFF2-40B4-BE49-F238E27FC236}">
                <a16:creationId xmlns:a16="http://schemas.microsoft.com/office/drawing/2014/main" id="{4DC2B35C-92BB-F848-9D85-2671608954A8}"/>
              </a:ext>
            </a:extLst>
          </p:cNvPr>
          <p:cNvSpPr txBox="1"/>
          <p:nvPr/>
        </p:nvSpPr>
        <p:spPr>
          <a:xfrm>
            <a:off x="2862353" y="4795360"/>
            <a:ext cx="1275160" cy="507831"/>
          </a:xfrm>
          <a:prstGeom prst="rect">
            <a:avLst/>
          </a:prstGeom>
          <a:noFill/>
        </p:spPr>
        <p:txBody>
          <a:bodyPr wrap="square" rtlCol="0">
            <a:spAutoFit/>
          </a:bodyPr>
          <a:lstStyle/>
          <a:p>
            <a:r>
              <a:rPr lang="en-US" sz="1350" dirty="0"/>
              <a:t>Helicopter Zone</a:t>
            </a:r>
          </a:p>
        </p:txBody>
      </p:sp>
      <p:cxnSp>
        <p:nvCxnSpPr>
          <p:cNvPr id="60" name="Straight Arrow Connector 59">
            <a:extLst>
              <a:ext uri="{FF2B5EF4-FFF2-40B4-BE49-F238E27FC236}">
                <a16:creationId xmlns:a16="http://schemas.microsoft.com/office/drawing/2014/main" id="{D35E49EC-E3CA-614F-B0FA-509FCC134634}"/>
              </a:ext>
            </a:extLst>
          </p:cNvPr>
          <p:cNvCxnSpPr>
            <a:cxnSpLocks/>
          </p:cNvCxnSpPr>
          <p:nvPr/>
        </p:nvCxnSpPr>
        <p:spPr>
          <a:xfrm flipV="1">
            <a:off x="3529034" y="4521876"/>
            <a:ext cx="334306" cy="32665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B90CAE77-4E63-1D47-B1BB-C8856E069D4D}"/>
              </a:ext>
            </a:extLst>
          </p:cNvPr>
          <p:cNvCxnSpPr>
            <a:cxnSpLocks/>
            <a:endCxn id="69" idx="0"/>
          </p:cNvCxnSpPr>
          <p:nvPr/>
        </p:nvCxnSpPr>
        <p:spPr>
          <a:xfrm>
            <a:off x="697667" y="5612693"/>
            <a:ext cx="2278528" cy="20753"/>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68" name="TextBox 67">
            <a:extLst>
              <a:ext uri="{FF2B5EF4-FFF2-40B4-BE49-F238E27FC236}">
                <a16:creationId xmlns:a16="http://schemas.microsoft.com/office/drawing/2014/main" id="{81682FD4-A1EC-294F-8839-581D5F0F60AF}"/>
              </a:ext>
            </a:extLst>
          </p:cNvPr>
          <p:cNvSpPr txBox="1"/>
          <p:nvPr/>
        </p:nvSpPr>
        <p:spPr>
          <a:xfrm>
            <a:off x="584535" y="5612693"/>
            <a:ext cx="425116" cy="300082"/>
          </a:xfrm>
          <a:prstGeom prst="rect">
            <a:avLst/>
          </a:prstGeom>
          <a:noFill/>
        </p:spPr>
        <p:txBody>
          <a:bodyPr wrap="none" rtlCol="0">
            <a:spAutoFit/>
          </a:bodyPr>
          <a:lstStyle/>
          <a:p>
            <a:r>
              <a:rPr lang="en-US" sz="1350" dirty="0"/>
              <a:t>0m</a:t>
            </a:r>
          </a:p>
        </p:txBody>
      </p:sp>
      <p:sp>
        <p:nvSpPr>
          <p:cNvPr id="69" name="TextBox 68">
            <a:extLst>
              <a:ext uri="{FF2B5EF4-FFF2-40B4-BE49-F238E27FC236}">
                <a16:creationId xmlns:a16="http://schemas.microsoft.com/office/drawing/2014/main" id="{84561ACF-9044-8A49-9577-C436CBDCD73B}"/>
              </a:ext>
            </a:extLst>
          </p:cNvPr>
          <p:cNvSpPr txBox="1"/>
          <p:nvPr/>
        </p:nvSpPr>
        <p:spPr>
          <a:xfrm>
            <a:off x="2667456" y="5633446"/>
            <a:ext cx="617477" cy="300082"/>
          </a:xfrm>
          <a:prstGeom prst="rect">
            <a:avLst/>
          </a:prstGeom>
          <a:noFill/>
        </p:spPr>
        <p:txBody>
          <a:bodyPr wrap="none" rtlCol="0">
            <a:spAutoFit/>
          </a:bodyPr>
          <a:lstStyle/>
          <a:p>
            <a:r>
              <a:rPr lang="en-US" sz="1350" dirty="0"/>
              <a:t>500m</a:t>
            </a:r>
          </a:p>
        </p:txBody>
      </p:sp>
      <p:sp>
        <p:nvSpPr>
          <p:cNvPr id="70" name="TextBox 69">
            <a:extLst>
              <a:ext uri="{FF2B5EF4-FFF2-40B4-BE49-F238E27FC236}">
                <a16:creationId xmlns:a16="http://schemas.microsoft.com/office/drawing/2014/main" id="{D0DCD1B7-1ED8-6943-82A9-F5114C97E5AD}"/>
              </a:ext>
            </a:extLst>
          </p:cNvPr>
          <p:cNvSpPr txBox="1"/>
          <p:nvPr/>
        </p:nvSpPr>
        <p:spPr>
          <a:xfrm>
            <a:off x="1576583" y="5679675"/>
            <a:ext cx="617477" cy="300082"/>
          </a:xfrm>
          <a:prstGeom prst="rect">
            <a:avLst/>
          </a:prstGeom>
          <a:noFill/>
        </p:spPr>
        <p:txBody>
          <a:bodyPr wrap="none" rtlCol="0">
            <a:spAutoFit/>
          </a:bodyPr>
          <a:lstStyle/>
          <a:p>
            <a:r>
              <a:rPr lang="en-US" sz="1350" dirty="0"/>
              <a:t>250m</a:t>
            </a:r>
          </a:p>
        </p:txBody>
      </p:sp>
      <p:cxnSp>
        <p:nvCxnSpPr>
          <p:cNvPr id="72" name="Straight Connector 71">
            <a:extLst>
              <a:ext uri="{FF2B5EF4-FFF2-40B4-BE49-F238E27FC236}">
                <a16:creationId xmlns:a16="http://schemas.microsoft.com/office/drawing/2014/main" id="{ED9CE324-D9F1-2946-BF11-1ABB10E15868}"/>
              </a:ext>
            </a:extLst>
          </p:cNvPr>
          <p:cNvCxnSpPr>
            <a:cxnSpLocks/>
          </p:cNvCxnSpPr>
          <p:nvPr/>
        </p:nvCxnSpPr>
        <p:spPr>
          <a:xfrm flipV="1">
            <a:off x="697667" y="5575699"/>
            <a:ext cx="0" cy="4643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489EAFEC-450E-6B46-BEA9-9429944BCCFA}"/>
              </a:ext>
            </a:extLst>
          </p:cNvPr>
          <p:cNvCxnSpPr>
            <a:cxnSpLocks/>
          </p:cNvCxnSpPr>
          <p:nvPr/>
        </p:nvCxnSpPr>
        <p:spPr>
          <a:xfrm>
            <a:off x="1846609" y="5575701"/>
            <a:ext cx="0" cy="4643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1CA5B6C9-5F03-0D4E-BA58-F63C64FEA33B}"/>
              </a:ext>
            </a:extLst>
          </p:cNvPr>
          <p:cNvCxnSpPr>
            <a:cxnSpLocks/>
          </p:cNvCxnSpPr>
          <p:nvPr/>
        </p:nvCxnSpPr>
        <p:spPr>
          <a:xfrm flipV="1">
            <a:off x="2937480" y="5598918"/>
            <a:ext cx="0" cy="4397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Rectangle 43">
            <a:extLst>
              <a:ext uri="{FF2B5EF4-FFF2-40B4-BE49-F238E27FC236}">
                <a16:creationId xmlns:a16="http://schemas.microsoft.com/office/drawing/2014/main" id="{5617BFE3-567F-4142-906A-6311AB046660}"/>
              </a:ext>
            </a:extLst>
          </p:cNvPr>
          <p:cNvSpPr/>
          <p:nvPr/>
        </p:nvSpPr>
        <p:spPr>
          <a:xfrm rot="1581762">
            <a:off x="6511859" y="3828633"/>
            <a:ext cx="2049787" cy="135131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6" name="Rectangle 45">
            <a:extLst>
              <a:ext uri="{FF2B5EF4-FFF2-40B4-BE49-F238E27FC236}">
                <a16:creationId xmlns:a16="http://schemas.microsoft.com/office/drawing/2014/main" id="{B0146C3F-7350-A24B-B08B-BBCF417814FC}"/>
              </a:ext>
            </a:extLst>
          </p:cNvPr>
          <p:cNvSpPr/>
          <p:nvPr/>
        </p:nvSpPr>
        <p:spPr>
          <a:xfrm rot="1581762">
            <a:off x="5672672" y="3261716"/>
            <a:ext cx="756938" cy="1219313"/>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7" name="TextBox 46">
            <a:extLst>
              <a:ext uri="{FF2B5EF4-FFF2-40B4-BE49-F238E27FC236}">
                <a16:creationId xmlns:a16="http://schemas.microsoft.com/office/drawing/2014/main" id="{52E98AFE-805E-0D41-B5FD-3D40CA7BA55B}"/>
              </a:ext>
            </a:extLst>
          </p:cNvPr>
          <p:cNvSpPr txBox="1"/>
          <p:nvPr/>
        </p:nvSpPr>
        <p:spPr>
          <a:xfrm>
            <a:off x="5991351" y="2375475"/>
            <a:ext cx="1275160" cy="923330"/>
          </a:xfrm>
          <a:prstGeom prst="rect">
            <a:avLst/>
          </a:prstGeom>
          <a:noFill/>
        </p:spPr>
        <p:txBody>
          <a:bodyPr wrap="square" rtlCol="0">
            <a:spAutoFit/>
          </a:bodyPr>
          <a:lstStyle/>
          <a:p>
            <a:r>
              <a:rPr lang="en-US" sz="1350" dirty="0"/>
              <a:t>Recreational playing field / military square</a:t>
            </a:r>
          </a:p>
        </p:txBody>
      </p:sp>
      <p:cxnSp>
        <p:nvCxnSpPr>
          <p:cNvPr id="49" name="Straight Arrow Connector 48">
            <a:extLst>
              <a:ext uri="{FF2B5EF4-FFF2-40B4-BE49-F238E27FC236}">
                <a16:creationId xmlns:a16="http://schemas.microsoft.com/office/drawing/2014/main" id="{2A9BE908-1E22-3E47-BFE8-991CE7AF0CD0}"/>
              </a:ext>
            </a:extLst>
          </p:cNvPr>
          <p:cNvCxnSpPr>
            <a:cxnSpLocks/>
          </p:cNvCxnSpPr>
          <p:nvPr/>
        </p:nvCxnSpPr>
        <p:spPr>
          <a:xfrm flipH="1">
            <a:off x="6163665" y="3020813"/>
            <a:ext cx="381154" cy="2875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1" name="Rectangle 50">
            <a:extLst>
              <a:ext uri="{FF2B5EF4-FFF2-40B4-BE49-F238E27FC236}">
                <a16:creationId xmlns:a16="http://schemas.microsoft.com/office/drawing/2014/main" id="{DBBF6D97-A5C4-432B-8961-A69903293D27}"/>
              </a:ext>
            </a:extLst>
          </p:cNvPr>
          <p:cNvSpPr/>
          <p:nvPr/>
        </p:nvSpPr>
        <p:spPr>
          <a:xfrm rot="1620430">
            <a:off x="1728039" y="3068356"/>
            <a:ext cx="502066" cy="675455"/>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3" name="TextBox 52">
            <a:extLst>
              <a:ext uri="{FF2B5EF4-FFF2-40B4-BE49-F238E27FC236}">
                <a16:creationId xmlns:a16="http://schemas.microsoft.com/office/drawing/2014/main" id="{807AE777-6E2F-4FAF-833D-DB4449C74745}"/>
              </a:ext>
            </a:extLst>
          </p:cNvPr>
          <p:cNvSpPr txBox="1"/>
          <p:nvPr/>
        </p:nvSpPr>
        <p:spPr>
          <a:xfrm>
            <a:off x="417858" y="3408595"/>
            <a:ext cx="1092783" cy="715581"/>
          </a:xfrm>
          <a:prstGeom prst="rect">
            <a:avLst/>
          </a:prstGeom>
          <a:noFill/>
        </p:spPr>
        <p:txBody>
          <a:bodyPr wrap="square" rtlCol="0">
            <a:spAutoFit/>
          </a:bodyPr>
          <a:lstStyle/>
          <a:p>
            <a:r>
              <a:rPr lang="en-US" sz="1350" dirty="0"/>
              <a:t>Fuel Farm &amp; Generators</a:t>
            </a:r>
          </a:p>
        </p:txBody>
      </p:sp>
      <p:cxnSp>
        <p:nvCxnSpPr>
          <p:cNvPr id="54" name="Straight Arrow Connector 53">
            <a:extLst>
              <a:ext uri="{FF2B5EF4-FFF2-40B4-BE49-F238E27FC236}">
                <a16:creationId xmlns:a16="http://schemas.microsoft.com/office/drawing/2014/main" id="{637753FB-31A7-423F-AB69-BE538352D3BC}"/>
              </a:ext>
            </a:extLst>
          </p:cNvPr>
          <p:cNvCxnSpPr>
            <a:cxnSpLocks/>
          </p:cNvCxnSpPr>
          <p:nvPr/>
        </p:nvCxnSpPr>
        <p:spPr>
          <a:xfrm flipV="1">
            <a:off x="1243552" y="3638086"/>
            <a:ext cx="419102" cy="905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6" name="Rectangle 55">
            <a:extLst>
              <a:ext uri="{FF2B5EF4-FFF2-40B4-BE49-F238E27FC236}">
                <a16:creationId xmlns:a16="http://schemas.microsoft.com/office/drawing/2014/main" id="{43822EC4-05BA-4046-AEBB-1867605C59B2}"/>
              </a:ext>
            </a:extLst>
          </p:cNvPr>
          <p:cNvSpPr/>
          <p:nvPr/>
        </p:nvSpPr>
        <p:spPr>
          <a:xfrm rot="1581762">
            <a:off x="3289531" y="2987846"/>
            <a:ext cx="407983" cy="121931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350" dirty="0">
                <a:solidFill>
                  <a:schemeClr val="tx1"/>
                </a:solidFill>
              </a:rPr>
              <a:t>Parking</a:t>
            </a:r>
          </a:p>
        </p:txBody>
      </p:sp>
      <p:cxnSp>
        <p:nvCxnSpPr>
          <p:cNvPr id="7" name="Straight Arrow Connector 6">
            <a:extLst>
              <a:ext uri="{FF2B5EF4-FFF2-40B4-BE49-F238E27FC236}">
                <a16:creationId xmlns:a16="http://schemas.microsoft.com/office/drawing/2014/main" id="{B47A446A-B1D9-459F-993A-18B925E6A74F}"/>
              </a:ext>
            </a:extLst>
          </p:cNvPr>
          <p:cNvCxnSpPr/>
          <p:nvPr/>
        </p:nvCxnSpPr>
        <p:spPr>
          <a:xfrm flipV="1">
            <a:off x="264459" y="4521876"/>
            <a:ext cx="0" cy="946846"/>
          </a:xfrm>
          <a:prstGeom prst="straightConnector1">
            <a:avLst/>
          </a:prstGeom>
          <a:ln w="666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BFD89187-CF63-4057-9943-EF3D96DA1E6F}"/>
              </a:ext>
            </a:extLst>
          </p:cNvPr>
          <p:cNvSpPr txBox="1"/>
          <p:nvPr/>
        </p:nvSpPr>
        <p:spPr>
          <a:xfrm>
            <a:off x="138653" y="5426287"/>
            <a:ext cx="1749297" cy="300082"/>
          </a:xfrm>
          <a:prstGeom prst="rect">
            <a:avLst/>
          </a:prstGeom>
          <a:noFill/>
        </p:spPr>
        <p:txBody>
          <a:bodyPr wrap="square" rtlCol="0">
            <a:spAutoFit/>
          </a:bodyPr>
          <a:lstStyle/>
          <a:p>
            <a:r>
              <a:rPr lang="en-US" sz="1350" dirty="0"/>
              <a:t>N</a:t>
            </a:r>
          </a:p>
        </p:txBody>
      </p:sp>
      <p:sp>
        <p:nvSpPr>
          <p:cNvPr id="8" name="Oval 7">
            <a:extLst>
              <a:ext uri="{FF2B5EF4-FFF2-40B4-BE49-F238E27FC236}">
                <a16:creationId xmlns:a16="http://schemas.microsoft.com/office/drawing/2014/main" id="{0E8207A2-6B11-4E41-A4BA-051AB804A183}"/>
              </a:ext>
            </a:extLst>
          </p:cNvPr>
          <p:cNvSpPr/>
          <p:nvPr/>
        </p:nvSpPr>
        <p:spPr>
          <a:xfrm rot="1278944">
            <a:off x="2492193" y="1601955"/>
            <a:ext cx="316211" cy="729217"/>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sz="1350"/>
          </a:p>
        </p:txBody>
      </p:sp>
      <p:sp>
        <p:nvSpPr>
          <p:cNvPr id="61" name="TextBox 60">
            <a:extLst>
              <a:ext uri="{FF2B5EF4-FFF2-40B4-BE49-F238E27FC236}">
                <a16:creationId xmlns:a16="http://schemas.microsoft.com/office/drawing/2014/main" id="{BC49A326-B816-40F8-BD59-2322880E250A}"/>
              </a:ext>
            </a:extLst>
          </p:cNvPr>
          <p:cNvSpPr txBox="1"/>
          <p:nvPr/>
        </p:nvSpPr>
        <p:spPr>
          <a:xfrm>
            <a:off x="1558722" y="1204003"/>
            <a:ext cx="1010223" cy="715581"/>
          </a:xfrm>
          <a:prstGeom prst="rect">
            <a:avLst/>
          </a:prstGeom>
          <a:noFill/>
        </p:spPr>
        <p:txBody>
          <a:bodyPr wrap="square" rtlCol="0">
            <a:spAutoFit/>
          </a:bodyPr>
          <a:lstStyle/>
          <a:p>
            <a:r>
              <a:rPr lang="en-US" sz="1350" dirty="0"/>
              <a:t>Water Treatment Plant</a:t>
            </a:r>
          </a:p>
        </p:txBody>
      </p:sp>
      <p:cxnSp>
        <p:nvCxnSpPr>
          <p:cNvPr id="64" name="Straight Arrow Connector 63">
            <a:extLst>
              <a:ext uri="{FF2B5EF4-FFF2-40B4-BE49-F238E27FC236}">
                <a16:creationId xmlns:a16="http://schemas.microsoft.com/office/drawing/2014/main" id="{9CCB8377-1B21-4069-AA9E-0E5CFF8426F7}"/>
              </a:ext>
            </a:extLst>
          </p:cNvPr>
          <p:cNvCxnSpPr>
            <a:cxnSpLocks/>
          </p:cNvCxnSpPr>
          <p:nvPr/>
        </p:nvCxnSpPr>
        <p:spPr>
          <a:xfrm>
            <a:off x="2085867" y="1793133"/>
            <a:ext cx="371977" cy="10279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7" name="Flowchart: Extract 16">
            <a:extLst>
              <a:ext uri="{FF2B5EF4-FFF2-40B4-BE49-F238E27FC236}">
                <a16:creationId xmlns:a16="http://schemas.microsoft.com/office/drawing/2014/main" id="{1915FBBD-9D9C-447D-86BE-D884366F950D}"/>
              </a:ext>
            </a:extLst>
          </p:cNvPr>
          <p:cNvSpPr/>
          <p:nvPr/>
        </p:nvSpPr>
        <p:spPr>
          <a:xfrm>
            <a:off x="2186235" y="2156585"/>
            <a:ext cx="182260" cy="647465"/>
          </a:xfrm>
          <a:prstGeom prst="flowChartExtra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sz="1350"/>
          </a:p>
        </p:txBody>
      </p:sp>
      <p:sp>
        <p:nvSpPr>
          <p:cNvPr id="65" name="TextBox 64">
            <a:extLst>
              <a:ext uri="{FF2B5EF4-FFF2-40B4-BE49-F238E27FC236}">
                <a16:creationId xmlns:a16="http://schemas.microsoft.com/office/drawing/2014/main" id="{66A003F4-08FC-4C64-90F3-5138156F9CAE}"/>
              </a:ext>
            </a:extLst>
          </p:cNvPr>
          <p:cNvSpPr txBox="1"/>
          <p:nvPr/>
        </p:nvSpPr>
        <p:spPr>
          <a:xfrm>
            <a:off x="1141101" y="1931101"/>
            <a:ext cx="1256617" cy="300082"/>
          </a:xfrm>
          <a:prstGeom prst="rect">
            <a:avLst/>
          </a:prstGeom>
          <a:noFill/>
        </p:spPr>
        <p:txBody>
          <a:bodyPr wrap="square" rtlCol="0">
            <a:spAutoFit/>
          </a:bodyPr>
          <a:lstStyle/>
          <a:p>
            <a:r>
              <a:rPr lang="en-US" sz="1350" dirty="0"/>
              <a:t>Comms Mast</a:t>
            </a:r>
          </a:p>
        </p:txBody>
      </p:sp>
      <p:cxnSp>
        <p:nvCxnSpPr>
          <p:cNvPr id="66" name="Straight Arrow Connector 65">
            <a:extLst>
              <a:ext uri="{FF2B5EF4-FFF2-40B4-BE49-F238E27FC236}">
                <a16:creationId xmlns:a16="http://schemas.microsoft.com/office/drawing/2014/main" id="{44F51560-9051-46FE-9734-06C1ADC31021}"/>
              </a:ext>
            </a:extLst>
          </p:cNvPr>
          <p:cNvCxnSpPr>
            <a:cxnSpLocks/>
            <a:stCxn id="65" idx="2"/>
          </p:cNvCxnSpPr>
          <p:nvPr/>
        </p:nvCxnSpPr>
        <p:spPr>
          <a:xfrm>
            <a:off x="1769410" y="2231183"/>
            <a:ext cx="423427" cy="30531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1" name="TextBox 70">
            <a:extLst>
              <a:ext uri="{FF2B5EF4-FFF2-40B4-BE49-F238E27FC236}">
                <a16:creationId xmlns:a16="http://schemas.microsoft.com/office/drawing/2014/main" id="{D3D8CC10-0EAD-4744-9493-6F19CC55E090}"/>
              </a:ext>
            </a:extLst>
          </p:cNvPr>
          <p:cNvSpPr txBox="1"/>
          <p:nvPr/>
        </p:nvSpPr>
        <p:spPr>
          <a:xfrm>
            <a:off x="6144749" y="196574"/>
            <a:ext cx="2610337" cy="707886"/>
          </a:xfrm>
          <a:prstGeom prst="rect">
            <a:avLst/>
          </a:prstGeom>
          <a:noFill/>
        </p:spPr>
        <p:txBody>
          <a:bodyPr wrap="square" rtlCol="0">
            <a:spAutoFit/>
          </a:bodyPr>
          <a:lstStyle/>
          <a:p>
            <a:r>
              <a:rPr lang="en-US" sz="2000" dirty="0">
                <a:solidFill>
                  <a:srgbClr val="FF0000"/>
                </a:solidFill>
              </a:rPr>
              <a:t>Instructor Map</a:t>
            </a:r>
          </a:p>
          <a:p>
            <a:r>
              <a:rPr lang="en-US" sz="2000" dirty="0">
                <a:solidFill>
                  <a:srgbClr val="FF0000"/>
                </a:solidFill>
              </a:rPr>
              <a:t>(Suggested Solution)</a:t>
            </a:r>
          </a:p>
        </p:txBody>
      </p:sp>
    </p:spTree>
    <p:extLst>
      <p:ext uri="{BB962C8B-B14F-4D97-AF65-F5344CB8AC3E}">
        <p14:creationId xmlns:p14="http://schemas.microsoft.com/office/powerpoint/2010/main" val="12893103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CAAD79-51D6-D942-B7E4-99E37F4B9725}"/>
              </a:ext>
            </a:extLst>
          </p:cNvPr>
          <p:cNvSpPr>
            <a:spLocks noGrp="1"/>
          </p:cNvSpPr>
          <p:nvPr>
            <p:ph type="title"/>
          </p:nvPr>
        </p:nvSpPr>
        <p:spPr/>
        <p:txBody>
          <a:bodyPr/>
          <a:lstStyle/>
          <a:p>
            <a:r>
              <a:rPr lang="en-GB" dirty="0">
                <a:solidFill>
                  <a:srgbClr val="FFFFFF"/>
                </a:solidFill>
                <a:cs typeface="Arial" panose="020B0604020202020204" pitchFamily="34" charset="0"/>
                <a:sym typeface="Century Gothic"/>
              </a:rPr>
              <a:t>Lesson overview</a:t>
            </a:r>
            <a:endParaRPr lang="en-IE" dirty="0"/>
          </a:p>
        </p:txBody>
      </p:sp>
      <p:graphicFrame>
        <p:nvGraphicFramePr>
          <p:cNvPr id="13" name="SmartArt Placeholder 12">
            <a:extLst>
              <a:ext uri="{FF2B5EF4-FFF2-40B4-BE49-F238E27FC236}">
                <a16:creationId xmlns:a16="http://schemas.microsoft.com/office/drawing/2014/main" id="{412ADE43-E8DE-B94C-886D-2046E14C4BC4}"/>
              </a:ext>
            </a:extLst>
          </p:cNvPr>
          <p:cNvGraphicFramePr>
            <a:graphicFrameLocks noGrp="1"/>
          </p:cNvGraphicFramePr>
          <p:nvPr>
            <p:ph type="dgm" sz="quarter" idx="10"/>
            <p:extLst>
              <p:ext uri="{D42A27DB-BD31-4B8C-83A1-F6EECF244321}">
                <p14:modId xmlns:p14="http://schemas.microsoft.com/office/powerpoint/2010/main" val="2716779201"/>
              </p:ext>
            </p:extLst>
          </p:nvPr>
        </p:nvGraphicFramePr>
        <p:xfrm>
          <a:off x="3990975" y="282388"/>
          <a:ext cx="4978213" cy="65756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5472207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07C369E-0B27-614F-968D-53702CCB1BAD}"/>
              </a:ext>
            </a:extLst>
          </p:cNvPr>
          <p:cNvSpPr>
            <a:spLocks noGrp="1"/>
          </p:cNvSpPr>
          <p:nvPr>
            <p:ph type="body" sz="quarter" idx="10"/>
          </p:nvPr>
        </p:nvSpPr>
        <p:spPr/>
        <p:txBody>
          <a:bodyPr/>
          <a:lstStyle/>
          <a:p>
            <a:pPr lvl="0">
              <a:spcBef>
                <a:spcPts val="0"/>
              </a:spcBef>
              <a:buClr>
                <a:srgbClr val="FFFFFF"/>
              </a:buClr>
              <a:buSzPts val="2400"/>
            </a:pPr>
            <a:r>
              <a:rPr lang="en-GB" dirty="0">
                <a:solidFill>
                  <a:srgbClr val="FFFFFF"/>
                </a:solidFill>
                <a:latin typeface="Arial"/>
                <a:ea typeface="Arial"/>
                <a:cs typeface="Arial"/>
                <a:sym typeface="Arial"/>
              </a:rPr>
              <a:t>Weapons and Ammunition Management in UN Peace Operations</a:t>
            </a:r>
            <a:endParaRPr lang="en-GB" dirty="0"/>
          </a:p>
          <a:p>
            <a:endParaRPr lang="en-IE" dirty="0"/>
          </a:p>
        </p:txBody>
      </p:sp>
      <p:sp>
        <p:nvSpPr>
          <p:cNvPr id="3" name="Text Placeholder 2">
            <a:extLst>
              <a:ext uri="{FF2B5EF4-FFF2-40B4-BE49-F238E27FC236}">
                <a16:creationId xmlns:a16="http://schemas.microsoft.com/office/drawing/2014/main" id="{59C403A0-630B-1A46-9DE2-ECA2A968EFDB}"/>
              </a:ext>
            </a:extLst>
          </p:cNvPr>
          <p:cNvSpPr>
            <a:spLocks noGrp="1"/>
          </p:cNvSpPr>
          <p:nvPr>
            <p:ph type="body" sz="quarter" idx="11"/>
          </p:nvPr>
        </p:nvSpPr>
        <p:spPr/>
        <p:txBody>
          <a:bodyPr/>
          <a:lstStyle/>
          <a:p>
            <a:r>
              <a:rPr lang="en-IE" dirty="0"/>
              <a:t>Look Ahead:</a:t>
            </a:r>
            <a:br>
              <a:rPr lang="en-IE" dirty="0"/>
            </a:br>
            <a:r>
              <a:rPr lang="en-GB" dirty="0"/>
              <a:t>End Of Course Activities</a:t>
            </a:r>
            <a:endParaRPr lang="en-IE" dirty="0"/>
          </a:p>
          <a:p>
            <a:endParaRPr lang="en-IE" dirty="0"/>
          </a:p>
          <a:p>
            <a:endParaRPr lang="en-IE" dirty="0"/>
          </a:p>
          <a:p>
            <a:endParaRPr lang="en-IE" dirty="0"/>
          </a:p>
          <a:p>
            <a:endParaRPr lang="en-IE" dirty="0"/>
          </a:p>
          <a:p>
            <a:endParaRPr lang="en-IE" dirty="0"/>
          </a:p>
          <a:p>
            <a:endParaRPr lang="en-IE" dirty="0"/>
          </a:p>
          <a:p>
            <a:endParaRPr lang="en-IE" dirty="0"/>
          </a:p>
          <a:p>
            <a:endParaRPr lang="en-IE" dirty="0"/>
          </a:p>
        </p:txBody>
      </p:sp>
    </p:spTree>
    <p:extLst>
      <p:ext uri="{BB962C8B-B14F-4D97-AF65-F5344CB8AC3E}">
        <p14:creationId xmlns:p14="http://schemas.microsoft.com/office/powerpoint/2010/main" val="1539166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40A92-CDF8-D046-80A4-6269CC51B41A}"/>
              </a:ext>
            </a:extLst>
          </p:cNvPr>
          <p:cNvSpPr>
            <a:spLocks noGrp="1"/>
          </p:cNvSpPr>
          <p:nvPr>
            <p:ph type="title"/>
          </p:nvPr>
        </p:nvSpPr>
        <p:spPr/>
        <p:txBody>
          <a:bodyPr/>
          <a:lstStyle/>
          <a:p>
            <a:r>
              <a:rPr lang="en-GB" dirty="0">
                <a:solidFill>
                  <a:srgbClr val="FFFFFF"/>
                </a:solidFill>
                <a:ea typeface="Century Gothic"/>
                <a:cs typeface="Century Gothic"/>
                <a:sym typeface="Century Gothic"/>
              </a:rPr>
              <a:t>Objective</a:t>
            </a:r>
            <a:endParaRPr lang="en-IE" dirty="0"/>
          </a:p>
        </p:txBody>
      </p:sp>
      <p:sp>
        <p:nvSpPr>
          <p:cNvPr id="3" name="Text Placeholder 2">
            <a:extLst>
              <a:ext uri="{FF2B5EF4-FFF2-40B4-BE49-F238E27FC236}">
                <a16:creationId xmlns:a16="http://schemas.microsoft.com/office/drawing/2014/main" id="{29CC48FF-456F-F344-8C70-0444A7CAD80F}"/>
              </a:ext>
            </a:extLst>
          </p:cNvPr>
          <p:cNvSpPr>
            <a:spLocks noGrp="1"/>
          </p:cNvSpPr>
          <p:nvPr>
            <p:ph type="body" sz="quarter" idx="10"/>
          </p:nvPr>
        </p:nvSpPr>
        <p:spPr/>
        <p:txBody>
          <a:bodyPr/>
          <a:lstStyle/>
          <a:p>
            <a:endParaRPr lang="en-GB" dirty="0"/>
          </a:p>
          <a:p>
            <a:endParaRPr lang="en-GB" dirty="0"/>
          </a:p>
          <a:p>
            <a:r>
              <a:rPr lang="en-GB" dirty="0"/>
              <a:t>Compile an explosive safety case to qualify an ammunition storage licence for a proposed UN compound.</a:t>
            </a:r>
            <a:r>
              <a:rPr lang="en-IE" dirty="0"/>
              <a:t> </a:t>
            </a:r>
          </a:p>
        </p:txBody>
      </p:sp>
    </p:spTree>
    <p:extLst>
      <p:ext uri="{BB962C8B-B14F-4D97-AF65-F5344CB8AC3E}">
        <p14:creationId xmlns:p14="http://schemas.microsoft.com/office/powerpoint/2010/main" val="33917757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CAAD79-51D6-D942-B7E4-99E37F4B9725}"/>
              </a:ext>
            </a:extLst>
          </p:cNvPr>
          <p:cNvSpPr>
            <a:spLocks noGrp="1"/>
          </p:cNvSpPr>
          <p:nvPr>
            <p:ph type="title"/>
          </p:nvPr>
        </p:nvSpPr>
        <p:spPr/>
        <p:txBody>
          <a:bodyPr/>
          <a:lstStyle/>
          <a:p>
            <a:r>
              <a:rPr lang="en-GB" dirty="0">
                <a:solidFill>
                  <a:srgbClr val="FFFFFF"/>
                </a:solidFill>
                <a:cs typeface="Arial" panose="020B0604020202020204" pitchFamily="34" charset="0"/>
                <a:sym typeface="Century Gothic"/>
              </a:rPr>
              <a:t>Lesson overview</a:t>
            </a:r>
            <a:endParaRPr lang="en-IE" dirty="0"/>
          </a:p>
        </p:txBody>
      </p:sp>
      <p:graphicFrame>
        <p:nvGraphicFramePr>
          <p:cNvPr id="13" name="SmartArt Placeholder 12">
            <a:extLst>
              <a:ext uri="{FF2B5EF4-FFF2-40B4-BE49-F238E27FC236}">
                <a16:creationId xmlns:a16="http://schemas.microsoft.com/office/drawing/2014/main" id="{412ADE43-E8DE-B94C-886D-2046E14C4BC4}"/>
              </a:ext>
            </a:extLst>
          </p:cNvPr>
          <p:cNvGraphicFramePr>
            <a:graphicFrameLocks noGrp="1"/>
          </p:cNvGraphicFramePr>
          <p:nvPr>
            <p:ph type="dgm" sz="quarter" idx="10"/>
            <p:extLst>
              <p:ext uri="{D42A27DB-BD31-4B8C-83A1-F6EECF244321}">
                <p14:modId xmlns:p14="http://schemas.microsoft.com/office/powerpoint/2010/main" val="3488289044"/>
              </p:ext>
            </p:extLst>
          </p:nvPr>
        </p:nvGraphicFramePr>
        <p:xfrm>
          <a:off x="3990975" y="282388"/>
          <a:ext cx="4978213" cy="65756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5101808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AAAB105-B2D7-A946-B962-AF67910B6185}"/>
              </a:ext>
            </a:extLst>
          </p:cNvPr>
          <p:cNvSpPr>
            <a:spLocks noGrp="1"/>
          </p:cNvSpPr>
          <p:nvPr>
            <p:ph type="body" sz="quarter" idx="10"/>
          </p:nvPr>
        </p:nvSpPr>
        <p:spPr>
          <a:xfrm>
            <a:off x="1420813" y="1865870"/>
            <a:ext cx="4300537" cy="1203333"/>
          </a:xfrm>
        </p:spPr>
        <p:txBody>
          <a:bodyPr/>
          <a:lstStyle/>
          <a:p>
            <a:pPr lvl="0"/>
            <a:r>
              <a:rPr lang="en-GB" dirty="0"/>
              <a:t>CPX </a:t>
            </a:r>
          </a:p>
          <a:p>
            <a:pPr lvl="0"/>
            <a:r>
              <a:rPr lang="en-GB" dirty="0"/>
              <a:t>Introduction</a:t>
            </a:r>
          </a:p>
        </p:txBody>
      </p:sp>
    </p:spTree>
    <p:extLst>
      <p:ext uri="{BB962C8B-B14F-4D97-AF65-F5344CB8AC3E}">
        <p14:creationId xmlns:p14="http://schemas.microsoft.com/office/powerpoint/2010/main" val="12979750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8E2AA5-9B62-BE4C-8770-CF8B89652234}"/>
              </a:ext>
            </a:extLst>
          </p:cNvPr>
          <p:cNvSpPr>
            <a:spLocks noGrp="1"/>
          </p:cNvSpPr>
          <p:nvPr>
            <p:ph type="title"/>
          </p:nvPr>
        </p:nvSpPr>
        <p:spPr>
          <a:xfrm>
            <a:off x="628650" y="365126"/>
            <a:ext cx="7886700" cy="1325563"/>
          </a:xfrm>
        </p:spPr>
        <p:txBody>
          <a:bodyPr/>
          <a:lstStyle/>
          <a:p>
            <a:pPr algn="ctr"/>
            <a:r>
              <a:rPr lang="en-IE" dirty="0"/>
              <a:t>Task Overview</a:t>
            </a:r>
          </a:p>
        </p:txBody>
      </p:sp>
      <p:sp>
        <p:nvSpPr>
          <p:cNvPr id="3" name="Content Placeholder 2">
            <a:extLst>
              <a:ext uri="{FF2B5EF4-FFF2-40B4-BE49-F238E27FC236}">
                <a16:creationId xmlns:a16="http://schemas.microsoft.com/office/drawing/2014/main" id="{497D453B-AB2B-CD4C-B692-7F4865839B0C}"/>
              </a:ext>
            </a:extLst>
          </p:cNvPr>
          <p:cNvSpPr>
            <a:spLocks noGrp="1"/>
          </p:cNvSpPr>
          <p:nvPr>
            <p:ph sz="half" idx="2"/>
          </p:nvPr>
        </p:nvSpPr>
        <p:spPr>
          <a:xfrm>
            <a:off x="629841" y="1304365"/>
            <a:ext cx="7886699" cy="5188509"/>
          </a:xfrm>
        </p:spPr>
        <p:txBody>
          <a:bodyPr/>
          <a:lstStyle/>
          <a:p>
            <a:pPr marL="357188" indent="-357188"/>
            <a:r>
              <a:rPr lang="en-US" sz="2400" dirty="0"/>
              <a:t>A special request has been received by member states, from the UN Secretary General’s office after the recent HOM meeting. The request is for a force 200+ UNAC peacekeepers to enhance the protection of civilians (POC) mandate by providing increased security around the town of Mia in Sector 3</a:t>
            </a:r>
            <a:r>
              <a:rPr lang="en-IE" sz="2400" dirty="0"/>
              <a:t> </a:t>
            </a:r>
          </a:p>
          <a:p>
            <a:pPr marL="357188" indent="-357188"/>
            <a:endParaRPr lang="en-IE" sz="2400" dirty="0"/>
          </a:p>
          <a:p>
            <a:pPr marL="357188" indent="-357188"/>
            <a:r>
              <a:rPr lang="en-US" sz="2400" dirty="0"/>
              <a:t>Specifically, this force is to provide direct security for the Internally Displaced Persons (IDP) camp which has recently developed on the outskirts of Mia. The civilians accommodated in this camp are receiving aid from UNHCR and many NGOs. Both these </a:t>
            </a:r>
            <a:r>
              <a:rPr lang="en-US" sz="2400" dirty="0" err="1"/>
              <a:t>organisations</a:t>
            </a:r>
            <a:r>
              <a:rPr lang="en-US" sz="2400" dirty="0"/>
              <a:t> are also currently in the camp. The alert level is high and attacks on UN personnel and bases are common</a:t>
            </a:r>
            <a:r>
              <a:rPr lang="en-IE" sz="2400" dirty="0"/>
              <a:t> </a:t>
            </a:r>
          </a:p>
        </p:txBody>
      </p:sp>
    </p:spTree>
    <p:extLst>
      <p:ext uri="{BB962C8B-B14F-4D97-AF65-F5344CB8AC3E}">
        <p14:creationId xmlns:p14="http://schemas.microsoft.com/office/powerpoint/2010/main" val="37147931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8E2AA5-9B62-BE4C-8770-CF8B89652234}"/>
              </a:ext>
            </a:extLst>
          </p:cNvPr>
          <p:cNvSpPr>
            <a:spLocks noGrp="1"/>
          </p:cNvSpPr>
          <p:nvPr>
            <p:ph type="title"/>
          </p:nvPr>
        </p:nvSpPr>
        <p:spPr/>
        <p:txBody>
          <a:bodyPr/>
          <a:lstStyle/>
          <a:p>
            <a:pPr algn="ctr"/>
            <a:r>
              <a:rPr lang="en-IE" dirty="0"/>
              <a:t>Task Overview</a:t>
            </a:r>
          </a:p>
        </p:txBody>
      </p:sp>
      <p:sp>
        <p:nvSpPr>
          <p:cNvPr id="3" name="Content Placeholder 2">
            <a:extLst>
              <a:ext uri="{FF2B5EF4-FFF2-40B4-BE49-F238E27FC236}">
                <a16:creationId xmlns:a16="http://schemas.microsoft.com/office/drawing/2014/main" id="{497D453B-AB2B-CD4C-B692-7F4865839B0C}"/>
              </a:ext>
            </a:extLst>
          </p:cNvPr>
          <p:cNvSpPr>
            <a:spLocks noGrp="1"/>
          </p:cNvSpPr>
          <p:nvPr>
            <p:ph sz="half" idx="2"/>
          </p:nvPr>
        </p:nvSpPr>
        <p:spPr>
          <a:xfrm>
            <a:off x="628650" y="1478319"/>
            <a:ext cx="7886699" cy="4294485"/>
          </a:xfrm>
        </p:spPr>
        <p:txBody>
          <a:bodyPr/>
          <a:lstStyle/>
          <a:p>
            <a:r>
              <a:rPr lang="en-US" sz="2400" dirty="0"/>
              <a:t>This new UNAC force is to enter the theatre of operations in 4 months' time. Planning for the new camp location, including the layout of key areas such as accommodation, feeding, communication and storage, has started and a draft plan has been submitted by the UNAC senior force engineer. </a:t>
            </a:r>
            <a:br>
              <a:rPr lang="en-US" sz="2400" dirty="0"/>
            </a:br>
            <a:endParaRPr lang="en-US" sz="2400" dirty="0"/>
          </a:p>
          <a:p>
            <a:r>
              <a:rPr lang="en-US" sz="2400" dirty="0"/>
              <a:t>The SATO has mandated that UNAC’s team of WAM experts are involved in the detailed planning for the new camp and although its location has been assigned by the Government of CARANA, and therefore cannot be altered, the detailed internal layout of the camp is still in the design stage and can therefore be amended. </a:t>
            </a:r>
            <a:endParaRPr lang="en-IE" sz="2400" dirty="0"/>
          </a:p>
        </p:txBody>
      </p:sp>
    </p:spTree>
    <p:extLst>
      <p:ext uri="{BB962C8B-B14F-4D97-AF65-F5344CB8AC3E}">
        <p14:creationId xmlns:p14="http://schemas.microsoft.com/office/powerpoint/2010/main" val="12384989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a:extLst>
              <a:ext uri="{FF2B5EF4-FFF2-40B4-BE49-F238E27FC236}">
                <a16:creationId xmlns:a16="http://schemas.microsoft.com/office/drawing/2014/main" id="{4D0C0ABC-D2B1-4D4B-BBF5-6DC712C928A2}"/>
              </a:ext>
            </a:extLst>
          </p:cNvPr>
          <p:cNvGrpSpPr/>
          <p:nvPr/>
        </p:nvGrpSpPr>
        <p:grpSpPr>
          <a:xfrm>
            <a:off x="1136304" y="857250"/>
            <a:ext cx="6871394" cy="5143500"/>
            <a:chOff x="1515070" y="0"/>
            <a:chExt cx="9161859" cy="6858000"/>
          </a:xfrm>
        </p:grpSpPr>
        <p:pic>
          <p:nvPicPr>
            <p:cNvPr id="3" name="Picture 2" descr="A picture containing diagram&#10;&#10;Description automatically generated">
              <a:extLst>
                <a:ext uri="{FF2B5EF4-FFF2-40B4-BE49-F238E27FC236}">
                  <a16:creationId xmlns:a16="http://schemas.microsoft.com/office/drawing/2014/main" id="{B6F725AE-FF82-864C-9B26-8512E0ADB546}"/>
                </a:ext>
              </a:extLst>
            </p:cNvPr>
            <p:cNvPicPr>
              <a:picLocks noChangeAspect="1"/>
            </p:cNvPicPr>
            <p:nvPr/>
          </p:nvPicPr>
          <p:blipFill>
            <a:blip r:embed="rId3"/>
            <a:stretch>
              <a:fillRect/>
            </a:stretch>
          </p:blipFill>
          <p:spPr>
            <a:xfrm>
              <a:off x="1515070" y="0"/>
              <a:ext cx="9161859" cy="6858000"/>
            </a:xfrm>
            <a:prstGeom prst="rect">
              <a:avLst/>
            </a:prstGeom>
          </p:spPr>
        </p:pic>
        <p:sp>
          <p:nvSpPr>
            <p:cNvPr id="4" name="Rectangle 3">
              <a:extLst>
                <a:ext uri="{FF2B5EF4-FFF2-40B4-BE49-F238E27FC236}">
                  <a16:creationId xmlns:a16="http://schemas.microsoft.com/office/drawing/2014/main" id="{2F5D062D-33BE-874D-91C2-EAF004F9B7D3}"/>
                </a:ext>
              </a:extLst>
            </p:cNvPr>
            <p:cNvSpPr/>
            <p:nvPr/>
          </p:nvSpPr>
          <p:spPr>
            <a:xfrm rot="2145921">
              <a:off x="7587166" y="1870947"/>
              <a:ext cx="743535" cy="46183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 name="TextBox 5">
              <a:extLst>
                <a:ext uri="{FF2B5EF4-FFF2-40B4-BE49-F238E27FC236}">
                  <a16:creationId xmlns:a16="http://schemas.microsoft.com/office/drawing/2014/main" id="{F6D2F890-5DE2-A14D-8308-3D114D95ED58}"/>
                </a:ext>
              </a:extLst>
            </p:cNvPr>
            <p:cNvSpPr txBox="1"/>
            <p:nvPr/>
          </p:nvSpPr>
          <p:spPr>
            <a:xfrm rot="2140418">
              <a:off x="7625224" y="1901808"/>
              <a:ext cx="667417" cy="400109"/>
            </a:xfrm>
            <a:prstGeom prst="rect">
              <a:avLst/>
            </a:prstGeom>
            <a:noFill/>
          </p:spPr>
          <p:txBody>
            <a:bodyPr wrap="square" rtlCol="0">
              <a:spAutoFit/>
            </a:bodyPr>
            <a:lstStyle/>
            <a:p>
              <a:pPr algn="ctr"/>
              <a:r>
                <a:rPr lang="en-US" sz="1350" b="1" dirty="0">
                  <a:solidFill>
                    <a:schemeClr val="bg1"/>
                  </a:solidFill>
                </a:rPr>
                <a:t>UN</a:t>
              </a:r>
            </a:p>
          </p:txBody>
        </p:sp>
        <p:sp>
          <p:nvSpPr>
            <p:cNvPr id="8" name="Freeform 7">
              <a:extLst>
                <a:ext uri="{FF2B5EF4-FFF2-40B4-BE49-F238E27FC236}">
                  <a16:creationId xmlns:a16="http://schemas.microsoft.com/office/drawing/2014/main" id="{0F32F3DD-0592-7C40-92FF-0D468C3A4F52}"/>
                </a:ext>
              </a:extLst>
            </p:cNvPr>
            <p:cNvSpPr/>
            <p:nvPr/>
          </p:nvSpPr>
          <p:spPr>
            <a:xfrm>
              <a:off x="5993027" y="37070"/>
              <a:ext cx="1433384" cy="976184"/>
            </a:xfrm>
            <a:custGeom>
              <a:avLst/>
              <a:gdLst>
                <a:gd name="connsiteX0" fmla="*/ 1285103 w 1433384"/>
                <a:gd name="connsiteY0" fmla="*/ 976184 h 976184"/>
                <a:gd name="connsiteX1" fmla="*/ 1421027 w 1433384"/>
                <a:gd name="connsiteY1" fmla="*/ 716692 h 976184"/>
                <a:gd name="connsiteX2" fmla="*/ 1433384 w 1433384"/>
                <a:gd name="connsiteY2" fmla="*/ 333633 h 976184"/>
                <a:gd name="connsiteX3" fmla="*/ 1408670 w 1433384"/>
                <a:gd name="connsiteY3" fmla="*/ 172995 h 976184"/>
                <a:gd name="connsiteX4" fmla="*/ 753762 w 1433384"/>
                <a:gd name="connsiteY4" fmla="*/ 0 h 976184"/>
                <a:gd name="connsiteX5" fmla="*/ 210065 w 1433384"/>
                <a:gd name="connsiteY5" fmla="*/ 37071 h 976184"/>
                <a:gd name="connsiteX6" fmla="*/ 0 w 1433384"/>
                <a:gd name="connsiteY6" fmla="*/ 407773 h 976184"/>
                <a:gd name="connsiteX7" fmla="*/ 457200 w 1433384"/>
                <a:gd name="connsiteY7" fmla="*/ 803189 h 976184"/>
                <a:gd name="connsiteX8" fmla="*/ 1285103 w 1433384"/>
                <a:gd name="connsiteY8" fmla="*/ 976184 h 97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3384" h="976184">
                  <a:moveTo>
                    <a:pt x="1285103" y="976184"/>
                  </a:moveTo>
                  <a:lnTo>
                    <a:pt x="1421027" y="716692"/>
                  </a:lnTo>
                  <a:lnTo>
                    <a:pt x="1433384" y="333633"/>
                  </a:lnTo>
                  <a:lnTo>
                    <a:pt x="1408670" y="172995"/>
                  </a:lnTo>
                  <a:lnTo>
                    <a:pt x="753762" y="0"/>
                  </a:lnTo>
                  <a:lnTo>
                    <a:pt x="210065" y="37071"/>
                  </a:lnTo>
                  <a:lnTo>
                    <a:pt x="0" y="407773"/>
                  </a:lnTo>
                  <a:lnTo>
                    <a:pt x="457200" y="803189"/>
                  </a:lnTo>
                  <a:lnTo>
                    <a:pt x="1285103" y="976184"/>
                  </a:lnTo>
                  <a:close/>
                </a:path>
              </a:pathLst>
            </a:cu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Rectangle 9">
              <a:extLst>
                <a:ext uri="{FF2B5EF4-FFF2-40B4-BE49-F238E27FC236}">
                  <a16:creationId xmlns:a16="http://schemas.microsoft.com/office/drawing/2014/main" id="{AA4D5115-92F8-594A-A961-CD09A2C59710}"/>
                </a:ext>
              </a:extLst>
            </p:cNvPr>
            <p:cNvSpPr/>
            <p:nvPr/>
          </p:nvSpPr>
          <p:spPr>
            <a:xfrm>
              <a:off x="6230169" y="1937916"/>
              <a:ext cx="812591" cy="32789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tx1"/>
                  </a:solidFill>
                </a:rPr>
                <a:t>UNHCR</a:t>
              </a:r>
            </a:p>
          </p:txBody>
        </p:sp>
        <p:cxnSp>
          <p:nvCxnSpPr>
            <p:cNvPr id="12" name="Straight Arrow Connector 11">
              <a:extLst>
                <a:ext uri="{FF2B5EF4-FFF2-40B4-BE49-F238E27FC236}">
                  <a16:creationId xmlns:a16="http://schemas.microsoft.com/office/drawing/2014/main" id="{3C3E773B-524C-AB49-8D94-E7F5BD3B9AE8}"/>
                </a:ext>
              </a:extLst>
            </p:cNvPr>
            <p:cNvCxnSpPr>
              <a:cxnSpLocks/>
            </p:cNvCxnSpPr>
            <p:nvPr/>
          </p:nvCxnSpPr>
          <p:spPr>
            <a:xfrm>
              <a:off x="6709719" y="2265808"/>
              <a:ext cx="333041" cy="180677"/>
            </a:xfrm>
            <a:prstGeom prst="straightConnector1">
              <a:avLst/>
            </a:prstGeom>
            <a:ln w="12700">
              <a:tailEnd type="triangle"/>
            </a:ln>
          </p:spPr>
          <p:style>
            <a:lnRef idx="1">
              <a:schemeClr val="dk1"/>
            </a:lnRef>
            <a:fillRef idx="0">
              <a:schemeClr val="dk1"/>
            </a:fillRef>
            <a:effectRef idx="0">
              <a:schemeClr val="dk1"/>
            </a:effectRef>
            <a:fontRef idx="minor">
              <a:schemeClr val="tx1"/>
            </a:fontRef>
          </p:style>
        </p:cxnSp>
        <p:sp>
          <p:nvSpPr>
            <p:cNvPr id="20" name="Freeform 19">
              <a:extLst>
                <a:ext uri="{FF2B5EF4-FFF2-40B4-BE49-F238E27FC236}">
                  <a16:creationId xmlns:a16="http://schemas.microsoft.com/office/drawing/2014/main" id="{9818AF2F-0D08-5A4E-AD8D-D0FCDB1A0BE9}"/>
                </a:ext>
              </a:extLst>
            </p:cNvPr>
            <p:cNvSpPr/>
            <p:nvPr/>
          </p:nvSpPr>
          <p:spPr>
            <a:xfrm>
              <a:off x="7426411" y="96683"/>
              <a:ext cx="2026508" cy="1274918"/>
            </a:xfrm>
            <a:custGeom>
              <a:avLst/>
              <a:gdLst>
                <a:gd name="connsiteX0" fmla="*/ 630194 w 2026508"/>
                <a:gd name="connsiteY0" fmla="*/ 1198605 h 1322173"/>
                <a:gd name="connsiteX1" fmla="*/ 1062681 w 2026508"/>
                <a:gd name="connsiteY1" fmla="*/ 1322173 h 1322173"/>
                <a:gd name="connsiteX2" fmla="*/ 1841156 w 2026508"/>
                <a:gd name="connsiteY2" fmla="*/ 1248032 h 1322173"/>
                <a:gd name="connsiteX3" fmla="*/ 1989437 w 2026508"/>
                <a:gd name="connsiteY3" fmla="*/ 889686 h 1322173"/>
                <a:gd name="connsiteX4" fmla="*/ 2026508 w 2026508"/>
                <a:gd name="connsiteY4" fmla="*/ 234778 h 1322173"/>
                <a:gd name="connsiteX5" fmla="*/ 1655805 w 2026508"/>
                <a:gd name="connsiteY5" fmla="*/ 12356 h 1322173"/>
                <a:gd name="connsiteX6" fmla="*/ 815546 w 2026508"/>
                <a:gd name="connsiteY6" fmla="*/ 0 h 1322173"/>
                <a:gd name="connsiteX7" fmla="*/ 234778 w 2026508"/>
                <a:gd name="connsiteY7" fmla="*/ 37070 h 1322173"/>
                <a:gd name="connsiteX8" fmla="*/ 234778 w 2026508"/>
                <a:gd name="connsiteY8" fmla="*/ 358345 h 1322173"/>
                <a:gd name="connsiteX9" fmla="*/ 185351 w 2026508"/>
                <a:gd name="connsiteY9" fmla="*/ 778475 h 1322173"/>
                <a:gd name="connsiteX10" fmla="*/ 61783 w 2026508"/>
                <a:gd name="connsiteY10" fmla="*/ 1075037 h 1322173"/>
                <a:gd name="connsiteX11" fmla="*/ 0 w 2026508"/>
                <a:gd name="connsiteY11" fmla="*/ 1186248 h 1322173"/>
                <a:gd name="connsiteX12" fmla="*/ 518983 w 2026508"/>
                <a:gd name="connsiteY12" fmla="*/ 1161535 h 1322173"/>
                <a:gd name="connsiteX13" fmla="*/ 630194 w 2026508"/>
                <a:gd name="connsiteY13" fmla="*/ 1198605 h 1322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26508" h="1322173">
                  <a:moveTo>
                    <a:pt x="630194" y="1198605"/>
                  </a:moveTo>
                  <a:lnTo>
                    <a:pt x="1062681" y="1322173"/>
                  </a:lnTo>
                  <a:lnTo>
                    <a:pt x="1841156" y="1248032"/>
                  </a:lnTo>
                  <a:lnTo>
                    <a:pt x="1989437" y="889686"/>
                  </a:lnTo>
                  <a:lnTo>
                    <a:pt x="2026508" y="234778"/>
                  </a:lnTo>
                  <a:lnTo>
                    <a:pt x="1655805" y="12356"/>
                  </a:lnTo>
                  <a:lnTo>
                    <a:pt x="815546" y="0"/>
                  </a:lnTo>
                  <a:lnTo>
                    <a:pt x="234778" y="37070"/>
                  </a:lnTo>
                  <a:lnTo>
                    <a:pt x="234778" y="358345"/>
                  </a:lnTo>
                  <a:lnTo>
                    <a:pt x="185351" y="778475"/>
                  </a:lnTo>
                  <a:lnTo>
                    <a:pt x="61783" y="1075037"/>
                  </a:lnTo>
                  <a:lnTo>
                    <a:pt x="0" y="1186248"/>
                  </a:lnTo>
                  <a:lnTo>
                    <a:pt x="518983" y="1161535"/>
                  </a:lnTo>
                  <a:lnTo>
                    <a:pt x="630194" y="1198605"/>
                  </a:lnTo>
                  <a:close/>
                </a:path>
              </a:pathLst>
            </a:cu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6" name="TextBox 15">
              <a:extLst>
                <a:ext uri="{FF2B5EF4-FFF2-40B4-BE49-F238E27FC236}">
                  <a16:creationId xmlns:a16="http://schemas.microsoft.com/office/drawing/2014/main" id="{23E7E4BE-B988-7747-9129-4DF9D15A14EA}"/>
                </a:ext>
              </a:extLst>
            </p:cNvPr>
            <p:cNvSpPr txBox="1"/>
            <p:nvPr/>
          </p:nvSpPr>
          <p:spPr>
            <a:xfrm>
              <a:off x="7958933" y="366923"/>
              <a:ext cx="1031197" cy="954108"/>
            </a:xfrm>
            <a:prstGeom prst="rect">
              <a:avLst/>
            </a:prstGeom>
            <a:noFill/>
          </p:spPr>
          <p:txBody>
            <a:bodyPr wrap="square" rtlCol="0">
              <a:spAutoFit/>
            </a:bodyPr>
            <a:lstStyle/>
            <a:p>
              <a:pPr algn="ctr"/>
              <a:r>
                <a:rPr lang="en-US" sz="1350" dirty="0"/>
                <a:t>IDP Camp #2</a:t>
              </a:r>
            </a:p>
          </p:txBody>
        </p:sp>
        <p:sp>
          <p:nvSpPr>
            <p:cNvPr id="17" name="TextBox 16">
              <a:extLst>
                <a:ext uri="{FF2B5EF4-FFF2-40B4-BE49-F238E27FC236}">
                  <a16:creationId xmlns:a16="http://schemas.microsoft.com/office/drawing/2014/main" id="{1938EDCB-ED87-4C49-A605-8EB37FB165EB}"/>
                </a:ext>
              </a:extLst>
            </p:cNvPr>
            <p:cNvSpPr txBox="1"/>
            <p:nvPr/>
          </p:nvSpPr>
          <p:spPr>
            <a:xfrm>
              <a:off x="6235480" y="37071"/>
              <a:ext cx="1031197" cy="954108"/>
            </a:xfrm>
            <a:prstGeom prst="rect">
              <a:avLst/>
            </a:prstGeom>
            <a:noFill/>
          </p:spPr>
          <p:txBody>
            <a:bodyPr wrap="square" rtlCol="0">
              <a:spAutoFit/>
            </a:bodyPr>
            <a:lstStyle/>
            <a:p>
              <a:pPr algn="ctr"/>
              <a:r>
                <a:rPr lang="en-US" sz="1350" dirty="0"/>
                <a:t>IDP Camp #1</a:t>
              </a:r>
            </a:p>
          </p:txBody>
        </p:sp>
        <p:sp>
          <p:nvSpPr>
            <p:cNvPr id="18" name="Rectangle 17">
              <a:extLst>
                <a:ext uri="{FF2B5EF4-FFF2-40B4-BE49-F238E27FC236}">
                  <a16:creationId xmlns:a16="http://schemas.microsoft.com/office/drawing/2014/main" id="{67DA8EDD-4868-D64C-AE92-0A378ADD3231}"/>
                </a:ext>
              </a:extLst>
            </p:cNvPr>
            <p:cNvSpPr/>
            <p:nvPr/>
          </p:nvSpPr>
          <p:spPr>
            <a:xfrm>
              <a:off x="8156052" y="3183287"/>
              <a:ext cx="834079" cy="24571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25" dirty="0">
                  <a:solidFill>
                    <a:schemeClr val="tx1"/>
                  </a:solidFill>
                </a:rPr>
                <a:t>Hospital</a:t>
              </a:r>
            </a:p>
          </p:txBody>
        </p:sp>
      </p:grpSp>
      <p:sp>
        <p:nvSpPr>
          <p:cNvPr id="2" name="Rectangle 1">
            <a:extLst>
              <a:ext uri="{FF2B5EF4-FFF2-40B4-BE49-F238E27FC236}">
                <a16:creationId xmlns:a16="http://schemas.microsoft.com/office/drawing/2014/main" id="{BB8405A3-5B62-064E-ACC0-F5C7F7796727}"/>
              </a:ext>
            </a:extLst>
          </p:cNvPr>
          <p:cNvSpPr/>
          <p:nvPr/>
        </p:nvSpPr>
        <p:spPr>
          <a:xfrm>
            <a:off x="1228061" y="885053"/>
            <a:ext cx="574158" cy="2473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1937841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D8F4636-912A-2648-8F66-DE889D8C0E05}"/>
              </a:ext>
            </a:extLst>
          </p:cNvPr>
          <p:cNvSpPr/>
          <p:nvPr/>
        </p:nvSpPr>
        <p:spPr>
          <a:xfrm rot="1581762">
            <a:off x="1776392" y="2244708"/>
            <a:ext cx="4825129" cy="256195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9" name="Rectangle 8">
            <a:extLst>
              <a:ext uri="{FF2B5EF4-FFF2-40B4-BE49-F238E27FC236}">
                <a16:creationId xmlns:a16="http://schemas.microsoft.com/office/drawing/2014/main" id="{5ECCC649-FF8A-8142-B3C5-02C2A701356F}"/>
              </a:ext>
            </a:extLst>
          </p:cNvPr>
          <p:cNvSpPr/>
          <p:nvPr/>
        </p:nvSpPr>
        <p:spPr>
          <a:xfrm rot="1583495">
            <a:off x="3017228" y="1714501"/>
            <a:ext cx="214313" cy="8358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1" name="Rectangle 10">
            <a:extLst>
              <a:ext uri="{FF2B5EF4-FFF2-40B4-BE49-F238E27FC236}">
                <a16:creationId xmlns:a16="http://schemas.microsoft.com/office/drawing/2014/main" id="{8C02A371-92E0-E843-BEAE-3CBAEDB64F51}"/>
              </a:ext>
            </a:extLst>
          </p:cNvPr>
          <p:cNvSpPr/>
          <p:nvPr/>
        </p:nvSpPr>
        <p:spPr>
          <a:xfrm rot="1583495">
            <a:off x="3246172" y="1830471"/>
            <a:ext cx="214313" cy="8358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2" name="Rectangle 11">
            <a:extLst>
              <a:ext uri="{FF2B5EF4-FFF2-40B4-BE49-F238E27FC236}">
                <a16:creationId xmlns:a16="http://schemas.microsoft.com/office/drawing/2014/main" id="{C0E47E95-602D-F84E-8B69-95511634F826}"/>
              </a:ext>
            </a:extLst>
          </p:cNvPr>
          <p:cNvSpPr/>
          <p:nvPr/>
        </p:nvSpPr>
        <p:spPr>
          <a:xfrm rot="1583495">
            <a:off x="3475113" y="1946439"/>
            <a:ext cx="214313" cy="8358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3" name="Rectangle 12">
            <a:extLst>
              <a:ext uri="{FF2B5EF4-FFF2-40B4-BE49-F238E27FC236}">
                <a16:creationId xmlns:a16="http://schemas.microsoft.com/office/drawing/2014/main" id="{2A6BAAE1-3CC9-2D4C-93E7-A0C2835B635D}"/>
              </a:ext>
            </a:extLst>
          </p:cNvPr>
          <p:cNvSpPr/>
          <p:nvPr/>
        </p:nvSpPr>
        <p:spPr>
          <a:xfrm rot="1583495">
            <a:off x="3704055" y="2062407"/>
            <a:ext cx="214313" cy="8358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Rectangle 9">
            <a:extLst>
              <a:ext uri="{FF2B5EF4-FFF2-40B4-BE49-F238E27FC236}">
                <a16:creationId xmlns:a16="http://schemas.microsoft.com/office/drawing/2014/main" id="{4AD59D68-34E5-1E4C-8C6E-2B1CF1FB5089}"/>
              </a:ext>
            </a:extLst>
          </p:cNvPr>
          <p:cNvSpPr/>
          <p:nvPr/>
        </p:nvSpPr>
        <p:spPr>
          <a:xfrm rot="1620430">
            <a:off x="5864368" y="3269101"/>
            <a:ext cx="843953" cy="4780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5" name="Rectangle 14">
            <a:extLst>
              <a:ext uri="{FF2B5EF4-FFF2-40B4-BE49-F238E27FC236}">
                <a16:creationId xmlns:a16="http://schemas.microsoft.com/office/drawing/2014/main" id="{CB558360-CD05-4C49-94B4-7ED4AD7DA354}"/>
              </a:ext>
            </a:extLst>
          </p:cNvPr>
          <p:cNvSpPr/>
          <p:nvPr/>
        </p:nvSpPr>
        <p:spPr>
          <a:xfrm rot="1601988">
            <a:off x="5638540" y="3710419"/>
            <a:ext cx="850205" cy="4780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6" name="Rectangle 15">
            <a:extLst>
              <a:ext uri="{FF2B5EF4-FFF2-40B4-BE49-F238E27FC236}">
                <a16:creationId xmlns:a16="http://schemas.microsoft.com/office/drawing/2014/main" id="{33A6009E-B159-974C-A355-00316112FDF6}"/>
              </a:ext>
            </a:extLst>
          </p:cNvPr>
          <p:cNvSpPr/>
          <p:nvPr/>
        </p:nvSpPr>
        <p:spPr>
          <a:xfrm rot="1583749">
            <a:off x="5418708" y="4154613"/>
            <a:ext cx="843953" cy="4780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0" name="Rectangle 19">
            <a:extLst>
              <a:ext uri="{FF2B5EF4-FFF2-40B4-BE49-F238E27FC236}">
                <a16:creationId xmlns:a16="http://schemas.microsoft.com/office/drawing/2014/main" id="{D995B7E2-ACD2-9E4E-861C-2C4C952836AE}"/>
              </a:ext>
            </a:extLst>
          </p:cNvPr>
          <p:cNvSpPr/>
          <p:nvPr/>
        </p:nvSpPr>
        <p:spPr>
          <a:xfrm rot="6937723">
            <a:off x="4378654" y="2533898"/>
            <a:ext cx="247538" cy="4655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8" name="Rectangle 17">
            <a:extLst>
              <a:ext uri="{FF2B5EF4-FFF2-40B4-BE49-F238E27FC236}">
                <a16:creationId xmlns:a16="http://schemas.microsoft.com/office/drawing/2014/main" id="{951086B6-B1D8-A24F-8B4B-DDB107AD0073}"/>
              </a:ext>
            </a:extLst>
          </p:cNvPr>
          <p:cNvSpPr/>
          <p:nvPr/>
        </p:nvSpPr>
        <p:spPr>
          <a:xfrm rot="1583495">
            <a:off x="4161940" y="2252456"/>
            <a:ext cx="214313" cy="8358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9" name="Rectangle 18">
            <a:extLst>
              <a:ext uri="{FF2B5EF4-FFF2-40B4-BE49-F238E27FC236}">
                <a16:creationId xmlns:a16="http://schemas.microsoft.com/office/drawing/2014/main" id="{CFE32881-38CF-114F-BAFD-F5F9567B4BCC}"/>
              </a:ext>
            </a:extLst>
          </p:cNvPr>
          <p:cNvSpPr/>
          <p:nvPr/>
        </p:nvSpPr>
        <p:spPr>
          <a:xfrm rot="1583495">
            <a:off x="4644004" y="2484393"/>
            <a:ext cx="214313" cy="8358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22" name="Straight Connector 21">
            <a:extLst>
              <a:ext uri="{FF2B5EF4-FFF2-40B4-BE49-F238E27FC236}">
                <a16:creationId xmlns:a16="http://schemas.microsoft.com/office/drawing/2014/main" id="{1DDDD6A1-A633-174D-B940-1BB01988239D}"/>
              </a:ext>
            </a:extLst>
          </p:cNvPr>
          <p:cNvCxnSpPr>
            <a:cxnSpLocks/>
          </p:cNvCxnSpPr>
          <p:nvPr/>
        </p:nvCxnSpPr>
        <p:spPr>
          <a:xfrm flipV="1">
            <a:off x="0" y="857251"/>
            <a:ext cx="1768079" cy="3134684"/>
          </a:xfrm>
          <a:prstGeom prst="line">
            <a:avLst/>
          </a:prstGeom>
          <a:ln w="1524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B3B5B455-DC71-A646-91B9-7E82FA56F1E2}"/>
              </a:ext>
            </a:extLst>
          </p:cNvPr>
          <p:cNvCxnSpPr>
            <a:cxnSpLocks/>
          </p:cNvCxnSpPr>
          <p:nvPr/>
        </p:nvCxnSpPr>
        <p:spPr>
          <a:xfrm>
            <a:off x="4439589" y="857250"/>
            <a:ext cx="4704412" cy="2004611"/>
          </a:xfrm>
          <a:prstGeom prst="line">
            <a:avLst/>
          </a:prstGeom>
          <a:ln w="1524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622D12E4-C05E-6E4E-AFE9-096AB5312058}"/>
              </a:ext>
            </a:extLst>
          </p:cNvPr>
          <p:cNvCxnSpPr>
            <a:cxnSpLocks/>
          </p:cNvCxnSpPr>
          <p:nvPr/>
        </p:nvCxnSpPr>
        <p:spPr>
          <a:xfrm flipV="1">
            <a:off x="5488558" y="1555047"/>
            <a:ext cx="656191" cy="1371570"/>
          </a:xfrm>
          <a:prstGeom prst="line">
            <a:avLst/>
          </a:prstGeom>
          <a:ln w="1270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sp>
        <p:nvSpPr>
          <p:cNvPr id="33" name="Rectangle 32">
            <a:extLst>
              <a:ext uri="{FF2B5EF4-FFF2-40B4-BE49-F238E27FC236}">
                <a16:creationId xmlns:a16="http://schemas.microsoft.com/office/drawing/2014/main" id="{80A1D76C-BB8B-7742-BF84-AB408290D372}"/>
              </a:ext>
            </a:extLst>
          </p:cNvPr>
          <p:cNvSpPr/>
          <p:nvPr/>
        </p:nvSpPr>
        <p:spPr>
          <a:xfrm rot="1601344">
            <a:off x="5144815" y="2656809"/>
            <a:ext cx="223648" cy="2319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4" name="Rectangle 33">
            <a:extLst>
              <a:ext uri="{FF2B5EF4-FFF2-40B4-BE49-F238E27FC236}">
                <a16:creationId xmlns:a16="http://schemas.microsoft.com/office/drawing/2014/main" id="{61A28AED-609C-8A49-8228-606FFCEF26C4}"/>
              </a:ext>
            </a:extLst>
          </p:cNvPr>
          <p:cNvSpPr/>
          <p:nvPr/>
        </p:nvSpPr>
        <p:spPr>
          <a:xfrm rot="1593563">
            <a:off x="2218187" y="3121285"/>
            <a:ext cx="1521619" cy="108963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5" name="Rectangle 34">
            <a:extLst>
              <a:ext uri="{FF2B5EF4-FFF2-40B4-BE49-F238E27FC236}">
                <a16:creationId xmlns:a16="http://schemas.microsoft.com/office/drawing/2014/main" id="{D80CCF81-474C-4241-BD9E-65013EAF6486}"/>
              </a:ext>
            </a:extLst>
          </p:cNvPr>
          <p:cNvSpPr/>
          <p:nvPr/>
        </p:nvSpPr>
        <p:spPr>
          <a:xfrm rot="1619630">
            <a:off x="4581086" y="3916677"/>
            <a:ext cx="400617" cy="71270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6" name="Rectangle 35">
            <a:extLst>
              <a:ext uri="{FF2B5EF4-FFF2-40B4-BE49-F238E27FC236}">
                <a16:creationId xmlns:a16="http://schemas.microsoft.com/office/drawing/2014/main" id="{5089F368-5C30-834A-BB8E-B6BA310C681F}"/>
              </a:ext>
            </a:extLst>
          </p:cNvPr>
          <p:cNvSpPr/>
          <p:nvPr/>
        </p:nvSpPr>
        <p:spPr>
          <a:xfrm rot="17817472">
            <a:off x="4447145" y="4537418"/>
            <a:ext cx="400617" cy="71270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8" name="Oval 37">
            <a:extLst>
              <a:ext uri="{FF2B5EF4-FFF2-40B4-BE49-F238E27FC236}">
                <a16:creationId xmlns:a16="http://schemas.microsoft.com/office/drawing/2014/main" id="{3EF34381-EF49-424B-834E-6DACBD8AF4E9}"/>
              </a:ext>
            </a:extLst>
          </p:cNvPr>
          <p:cNvSpPr/>
          <p:nvPr/>
        </p:nvSpPr>
        <p:spPr>
          <a:xfrm rot="317992">
            <a:off x="3882873" y="3948832"/>
            <a:ext cx="445406" cy="443597"/>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solidFill>
                  <a:schemeClr val="tx1"/>
                </a:solidFill>
              </a:rPr>
              <a:t>H</a:t>
            </a:r>
          </a:p>
        </p:txBody>
      </p:sp>
      <p:sp>
        <p:nvSpPr>
          <p:cNvPr id="39" name="TextBox 38">
            <a:extLst>
              <a:ext uri="{FF2B5EF4-FFF2-40B4-BE49-F238E27FC236}">
                <a16:creationId xmlns:a16="http://schemas.microsoft.com/office/drawing/2014/main" id="{D5E84E1C-DFF1-B246-9650-7983C7A2E58E}"/>
              </a:ext>
            </a:extLst>
          </p:cNvPr>
          <p:cNvSpPr txBox="1"/>
          <p:nvPr/>
        </p:nvSpPr>
        <p:spPr>
          <a:xfrm>
            <a:off x="1268895" y="4019605"/>
            <a:ext cx="1275160" cy="507831"/>
          </a:xfrm>
          <a:prstGeom prst="rect">
            <a:avLst/>
          </a:prstGeom>
          <a:noFill/>
        </p:spPr>
        <p:txBody>
          <a:bodyPr wrap="square" rtlCol="0">
            <a:spAutoFit/>
          </a:bodyPr>
          <a:lstStyle/>
          <a:p>
            <a:r>
              <a:rPr lang="en-US" sz="1350" dirty="0"/>
              <a:t>Ammunition Storage Site</a:t>
            </a:r>
          </a:p>
        </p:txBody>
      </p:sp>
      <p:sp>
        <p:nvSpPr>
          <p:cNvPr id="40" name="TextBox 39">
            <a:extLst>
              <a:ext uri="{FF2B5EF4-FFF2-40B4-BE49-F238E27FC236}">
                <a16:creationId xmlns:a16="http://schemas.microsoft.com/office/drawing/2014/main" id="{359E46FF-5A2D-EA4D-A910-80E3CFD5329C}"/>
              </a:ext>
            </a:extLst>
          </p:cNvPr>
          <p:cNvSpPr txBox="1"/>
          <p:nvPr/>
        </p:nvSpPr>
        <p:spPr>
          <a:xfrm>
            <a:off x="3210920" y="1306624"/>
            <a:ext cx="1449035" cy="300082"/>
          </a:xfrm>
          <a:prstGeom prst="rect">
            <a:avLst/>
          </a:prstGeom>
          <a:noFill/>
        </p:spPr>
        <p:txBody>
          <a:bodyPr wrap="square" rtlCol="0">
            <a:spAutoFit/>
          </a:bodyPr>
          <a:lstStyle/>
          <a:p>
            <a:r>
              <a:rPr lang="en-US" sz="1350" dirty="0"/>
              <a:t>Accommodation</a:t>
            </a:r>
          </a:p>
        </p:txBody>
      </p:sp>
      <p:sp>
        <p:nvSpPr>
          <p:cNvPr id="41" name="TextBox 40">
            <a:extLst>
              <a:ext uri="{FF2B5EF4-FFF2-40B4-BE49-F238E27FC236}">
                <a16:creationId xmlns:a16="http://schemas.microsoft.com/office/drawing/2014/main" id="{F2C9AA16-5E9E-2F4F-86D2-4C2B95DB4314}"/>
              </a:ext>
            </a:extLst>
          </p:cNvPr>
          <p:cNvSpPr txBox="1"/>
          <p:nvPr/>
        </p:nvSpPr>
        <p:spPr>
          <a:xfrm>
            <a:off x="4572000" y="1802336"/>
            <a:ext cx="1275160" cy="507831"/>
          </a:xfrm>
          <a:prstGeom prst="rect">
            <a:avLst/>
          </a:prstGeom>
          <a:noFill/>
        </p:spPr>
        <p:txBody>
          <a:bodyPr wrap="square" rtlCol="0">
            <a:spAutoFit/>
          </a:bodyPr>
          <a:lstStyle/>
          <a:p>
            <a:r>
              <a:rPr lang="en-US" sz="1350" dirty="0"/>
              <a:t>Headquarters and Security</a:t>
            </a:r>
          </a:p>
        </p:txBody>
      </p:sp>
      <p:sp>
        <p:nvSpPr>
          <p:cNvPr id="42" name="TextBox 41">
            <a:extLst>
              <a:ext uri="{FF2B5EF4-FFF2-40B4-BE49-F238E27FC236}">
                <a16:creationId xmlns:a16="http://schemas.microsoft.com/office/drawing/2014/main" id="{68B808A0-C79E-9246-B1FA-B89854315C0D}"/>
              </a:ext>
            </a:extLst>
          </p:cNvPr>
          <p:cNvSpPr txBox="1"/>
          <p:nvPr/>
        </p:nvSpPr>
        <p:spPr>
          <a:xfrm>
            <a:off x="6437265" y="2494199"/>
            <a:ext cx="1749297" cy="715581"/>
          </a:xfrm>
          <a:prstGeom prst="rect">
            <a:avLst/>
          </a:prstGeom>
          <a:noFill/>
        </p:spPr>
        <p:txBody>
          <a:bodyPr wrap="square" rtlCol="0">
            <a:spAutoFit/>
          </a:bodyPr>
          <a:lstStyle/>
          <a:p>
            <a:r>
              <a:rPr lang="en-US" sz="1350" dirty="0"/>
              <a:t>Vehicle Workshops and Equipment Stores</a:t>
            </a:r>
          </a:p>
        </p:txBody>
      </p:sp>
      <p:sp>
        <p:nvSpPr>
          <p:cNvPr id="43" name="TextBox 42">
            <a:extLst>
              <a:ext uri="{FF2B5EF4-FFF2-40B4-BE49-F238E27FC236}">
                <a16:creationId xmlns:a16="http://schemas.microsoft.com/office/drawing/2014/main" id="{018EE151-0310-F842-A87D-61D1207A0A23}"/>
              </a:ext>
            </a:extLst>
          </p:cNvPr>
          <p:cNvSpPr txBox="1"/>
          <p:nvPr/>
        </p:nvSpPr>
        <p:spPr>
          <a:xfrm>
            <a:off x="3417629" y="5211279"/>
            <a:ext cx="1275160" cy="507831"/>
          </a:xfrm>
          <a:prstGeom prst="rect">
            <a:avLst/>
          </a:prstGeom>
          <a:noFill/>
        </p:spPr>
        <p:txBody>
          <a:bodyPr wrap="square" rtlCol="0">
            <a:spAutoFit/>
          </a:bodyPr>
          <a:lstStyle/>
          <a:p>
            <a:r>
              <a:rPr lang="en-US" sz="1350" dirty="0"/>
              <a:t>Cookhouse and Canteen</a:t>
            </a:r>
          </a:p>
        </p:txBody>
      </p:sp>
      <p:cxnSp>
        <p:nvCxnSpPr>
          <p:cNvPr id="45" name="Straight Arrow Connector 44">
            <a:extLst>
              <a:ext uri="{FF2B5EF4-FFF2-40B4-BE49-F238E27FC236}">
                <a16:creationId xmlns:a16="http://schemas.microsoft.com/office/drawing/2014/main" id="{78F60DC7-CCFA-D948-B1A1-3641F7657605}"/>
              </a:ext>
            </a:extLst>
          </p:cNvPr>
          <p:cNvCxnSpPr>
            <a:cxnSpLocks/>
          </p:cNvCxnSpPr>
          <p:nvPr/>
        </p:nvCxnSpPr>
        <p:spPr>
          <a:xfrm flipH="1">
            <a:off x="3673274" y="1575996"/>
            <a:ext cx="74375" cy="22954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549BFD25-1419-0949-B4F5-64A69AF0F5D3}"/>
              </a:ext>
            </a:extLst>
          </p:cNvPr>
          <p:cNvCxnSpPr>
            <a:stCxn id="41" idx="2"/>
          </p:cNvCxnSpPr>
          <p:nvPr/>
        </p:nvCxnSpPr>
        <p:spPr>
          <a:xfrm flipH="1">
            <a:off x="4659955" y="2310167"/>
            <a:ext cx="549625" cy="17014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089B9B17-6612-5749-AFF2-7915D6FBB27B}"/>
              </a:ext>
            </a:extLst>
          </p:cNvPr>
          <p:cNvCxnSpPr>
            <a:stCxn id="41" idx="2"/>
          </p:cNvCxnSpPr>
          <p:nvPr/>
        </p:nvCxnSpPr>
        <p:spPr>
          <a:xfrm>
            <a:off x="5209580" y="2310167"/>
            <a:ext cx="86201" cy="24422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15EEAD12-BB8D-6B48-9D48-6D14026D0E37}"/>
              </a:ext>
            </a:extLst>
          </p:cNvPr>
          <p:cNvCxnSpPr>
            <a:cxnSpLocks/>
            <a:stCxn id="42" idx="1"/>
          </p:cNvCxnSpPr>
          <p:nvPr/>
        </p:nvCxnSpPr>
        <p:spPr>
          <a:xfrm flipH="1">
            <a:off x="6383701" y="2851990"/>
            <a:ext cx="53564" cy="25155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3BF8E857-7582-D247-8AA8-4BF49B3771A4}"/>
              </a:ext>
            </a:extLst>
          </p:cNvPr>
          <p:cNvCxnSpPr>
            <a:cxnSpLocks/>
            <a:stCxn id="43" idx="0"/>
          </p:cNvCxnSpPr>
          <p:nvPr/>
        </p:nvCxnSpPr>
        <p:spPr>
          <a:xfrm flipV="1">
            <a:off x="4055209" y="5054689"/>
            <a:ext cx="183806" cy="15659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8520157B-7311-6F4C-A046-C14C07995A00}"/>
              </a:ext>
            </a:extLst>
          </p:cNvPr>
          <p:cNvCxnSpPr/>
          <p:nvPr/>
        </p:nvCxnSpPr>
        <p:spPr>
          <a:xfrm flipV="1">
            <a:off x="2280683" y="4084799"/>
            <a:ext cx="110100" cy="24521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9" name="TextBox 58">
            <a:extLst>
              <a:ext uri="{FF2B5EF4-FFF2-40B4-BE49-F238E27FC236}">
                <a16:creationId xmlns:a16="http://schemas.microsoft.com/office/drawing/2014/main" id="{4DC2B35C-92BB-F848-9D85-2671608954A8}"/>
              </a:ext>
            </a:extLst>
          </p:cNvPr>
          <p:cNvSpPr txBox="1"/>
          <p:nvPr/>
        </p:nvSpPr>
        <p:spPr>
          <a:xfrm>
            <a:off x="2862351" y="4795360"/>
            <a:ext cx="1275160" cy="507831"/>
          </a:xfrm>
          <a:prstGeom prst="rect">
            <a:avLst/>
          </a:prstGeom>
          <a:noFill/>
        </p:spPr>
        <p:txBody>
          <a:bodyPr wrap="square" rtlCol="0">
            <a:spAutoFit/>
          </a:bodyPr>
          <a:lstStyle/>
          <a:p>
            <a:r>
              <a:rPr lang="en-US" sz="1350" dirty="0"/>
              <a:t>Helicopter Zone</a:t>
            </a:r>
          </a:p>
        </p:txBody>
      </p:sp>
      <p:cxnSp>
        <p:nvCxnSpPr>
          <p:cNvPr id="60" name="Straight Arrow Connector 59">
            <a:extLst>
              <a:ext uri="{FF2B5EF4-FFF2-40B4-BE49-F238E27FC236}">
                <a16:creationId xmlns:a16="http://schemas.microsoft.com/office/drawing/2014/main" id="{D35E49EC-E3CA-614F-B0FA-509FCC134634}"/>
              </a:ext>
            </a:extLst>
          </p:cNvPr>
          <p:cNvCxnSpPr>
            <a:cxnSpLocks/>
          </p:cNvCxnSpPr>
          <p:nvPr/>
        </p:nvCxnSpPr>
        <p:spPr>
          <a:xfrm flipV="1">
            <a:off x="3529032" y="4493602"/>
            <a:ext cx="374088" cy="35492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B90CAE77-4E63-1D47-B1BB-C8856E069D4D}"/>
              </a:ext>
            </a:extLst>
          </p:cNvPr>
          <p:cNvCxnSpPr>
            <a:cxnSpLocks/>
            <a:endCxn id="69" idx="0"/>
          </p:cNvCxnSpPr>
          <p:nvPr/>
        </p:nvCxnSpPr>
        <p:spPr>
          <a:xfrm>
            <a:off x="697667" y="5612693"/>
            <a:ext cx="2278527" cy="20753"/>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68" name="TextBox 67">
            <a:extLst>
              <a:ext uri="{FF2B5EF4-FFF2-40B4-BE49-F238E27FC236}">
                <a16:creationId xmlns:a16="http://schemas.microsoft.com/office/drawing/2014/main" id="{81682FD4-A1EC-294F-8839-581D5F0F60AF}"/>
              </a:ext>
            </a:extLst>
          </p:cNvPr>
          <p:cNvSpPr txBox="1"/>
          <p:nvPr/>
        </p:nvSpPr>
        <p:spPr>
          <a:xfrm>
            <a:off x="584535" y="5612693"/>
            <a:ext cx="425116" cy="300082"/>
          </a:xfrm>
          <a:prstGeom prst="rect">
            <a:avLst/>
          </a:prstGeom>
          <a:noFill/>
        </p:spPr>
        <p:txBody>
          <a:bodyPr wrap="none" rtlCol="0">
            <a:spAutoFit/>
          </a:bodyPr>
          <a:lstStyle/>
          <a:p>
            <a:r>
              <a:rPr lang="en-US" sz="1350" dirty="0"/>
              <a:t>0m</a:t>
            </a:r>
          </a:p>
        </p:txBody>
      </p:sp>
      <p:sp>
        <p:nvSpPr>
          <p:cNvPr id="69" name="TextBox 68">
            <a:extLst>
              <a:ext uri="{FF2B5EF4-FFF2-40B4-BE49-F238E27FC236}">
                <a16:creationId xmlns:a16="http://schemas.microsoft.com/office/drawing/2014/main" id="{84561ACF-9044-8A49-9577-C436CBDCD73B}"/>
              </a:ext>
            </a:extLst>
          </p:cNvPr>
          <p:cNvSpPr txBox="1"/>
          <p:nvPr/>
        </p:nvSpPr>
        <p:spPr>
          <a:xfrm>
            <a:off x="2667455" y="5633446"/>
            <a:ext cx="617477" cy="300082"/>
          </a:xfrm>
          <a:prstGeom prst="rect">
            <a:avLst/>
          </a:prstGeom>
          <a:noFill/>
        </p:spPr>
        <p:txBody>
          <a:bodyPr wrap="none" rtlCol="0">
            <a:spAutoFit/>
          </a:bodyPr>
          <a:lstStyle/>
          <a:p>
            <a:r>
              <a:rPr lang="en-US" sz="1350" dirty="0"/>
              <a:t>500m</a:t>
            </a:r>
          </a:p>
        </p:txBody>
      </p:sp>
      <p:sp>
        <p:nvSpPr>
          <p:cNvPr id="70" name="TextBox 69">
            <a:extLst>
              <a:ext uri="{FF2B5EF4-FFF2-40B4-BE49-F238E27FC236}">
                <a16:creationId xmlns:a16="http://schemas.microsoft.com/office/drawing/2014/main" id="{D0DCD1B7-1ED8-6943-82A9-F5114C97E5AD}"/>
              </a:ext>
            </a:extLst>
          </p:cNvPr>
          <p:cNvSpPr txBox="1"/>
          <p:nvPr/>
        </p:nvSpPr>
        <p:spPr>
          <a:xfrm>
            <a:off x="1615505" y="5634613"/>
            <a:ext cx="617477" cy="300082"/>
          </a:xfrm>
          <a:prstGeom prst="rect">
            <a:avLst/>
          </a:prstGeom>
          <a:noFill/>
        </p:spPr>
        <p:txBody>
          <a:bodyPr wrap="none" rtlCol="0">
            <a:spAutoFit/>
          </a:bodyPr>
          <a:lstStyle/>
          <a:p>
            <a:r>
              <a:rPr lang="en-US" sz="1350" dirty="0"/>
              <a:t>250m</a:t>
            </a:r>
          </a:p>
        </p:txBody>
      </p:sp>
      <p:cxnSp>
        <p:nvCxnSpPr>
          <p:cNvPr id="72" name="Straight Connector 71">
            <a:extLst>
              <a:ext uri="{FF2B5EF4-FFF2-40B4-BE49-F238E27FC236}">
                <a16:creationId xmlns:a16="http://schemas.microsoft.com/office/drawing/2014/main" id="{ED9CE324-D9F1-2946-BF11-1ABB10E15868}"/>
              </a:ext>
            </a:extLst>
          </p:cNvPr>
          <p:cNvCxnSpPr>
            <a:cxnSpLocks/>
          </p:cNvCxnSpPr>
          <p:nvPr/>
        </p:nvCxnSpPr>
        <p:spPr>
          <a:xfrm flipV="1">
            <a:off x="697667" y="5575699"/>
            <a:ext cx="0" cy="4643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489EAFEC-450E-6B46-BEA9-9429944BCCFA}"/>
              </a:ext>
            </a:extLst>
          </p:cNvPr>
          <p:cNvCxnSpPr>
            <a:cxnSpLocks/>
          </p:cNvCxnSpPr>
          <p:nvPr/>
        </p:nvCxnSpPr>
        <p:spPr>
          <a:xfrm>
            <a:off x="1846609" y="5575699"/>
            <a:ext cx="0" cy="4643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1CA5B6C9-5F03-0D4E-BA58-F63C64FEA33B}"/>
              </a:ext>
            </a:extLst>
          </p:cNvPr>
          <p:cNvCxnSpPr>
            <a:cxnSpLocks/>
          </p:cNvCxnSpPr>
          <p:nvPr/>
        </p:nvCxnSpPr>
        <p:spPr>
          <a:xfrm flipV="1">
            <a:off x="2937480" y="5598917"/>
            <a:ext cx="0" cy="4397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Rectangle 45">
            <a:extLst>
              <a:ext uri="{FF2B5EF4-FFF2-40B4-BE49-F238E27FC236}">
                <a16:creationId xmlns:a16="http://schemas.microsoft.com/office/drawing/2014/main" id="{5C5F22C7-44EE-8C41-B87C-472CFFDCAC45}"/>
              </a:ext>
            </a:extLst>
          </p:cNvPr>
          <p:cNvSpPr/>
          <p:nvPr/>
        </p:nvSpPr>
        <p:spPr>
          <a:xfrm rot="1620430">
            <a:off x="5057736" y="4720209"/>
            <a:ext cx="502066" cy="675455"/>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7" name="Oval 46">
            <a:extLst>
              <a:ext uri="{FF2B5EF4-FFF2-40B4-BE49-F238E27FC236}">
                <a16:creationId xmlns:a16="http://schemas.microsoft.com/office/drawing/2014/main" id="{BADC84AD-DCD1-3A47-A1E1-869560A0ED62}"/>
              </a:ext>
            </a:extLst>
          </p:cNvPr>
          <p:cNvSpPr/>
          <p:nvPr/>
        </p:nvSpPr>
        <p:spPr>
          <a:xfrm rot="1278944">
            <a:off x="5610280" y="4869255"/>
            <a:ext cx="316211" cy="729217"/>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sz="1350"/>
          </a:p>
        </p:txBody>
      </p:sp>
      <p:sp>
        <p:nvSpPr>
          <p:cNvPr id="49" name="Flowchart: Extract 16">
            <a:extLst>
              <a:ext uri="{FF2B5EF4-FFF2-40B4-BE49-F238E27FC236}">
                <a16:creationId xmlns:a16="http://schemas.microsoft.com/office/drawing/2014/main" id="{10957D95-D32B-6D48-9281-3B85FE4A5191}"/>
              </a:ext>
            </a:extLst>
          </p:cNvPr>
          <p:cNvSpPr/>
          <p:nvPr/>
        </p:nvSpPr>
        <p:spPr>
          <a:xfrm>
            <a:off x="1781047" y="2976037"/>
            <a:ext cx="182260" cy="647465"/>
          </a:xfrm>
          <a:prstGeom prst="flowChartExtra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sz="1350"/>
          </a:p>
        </p:txBody>
      </p:sp>
      <p:sp>
        <p:nvSpPr>
          <p:cNvPr id="51" name="Rectangle 50">
            <a:extLst>
              <a:ext uri="{FF2B5EF4-FFF2-40B4-BE49-F238E27FC236}">
                <a16:creationId xmlns:a16="http://schemas.microsoft.com/office/drawing/2014/main" id="{AE3785D2-A098-5D45-A19D-A27A6BB1DD31}"/>
              </a:ext>
            </a:extLst>
          </p:cNvPr>
          <p:cNvSpPr/>
          <p:nvPr/>
        </p:nvSpPr>
        <p:spPr>
          <a:xfrm rot="1581762">
            <a:off x="6511859" y="3828633"/>
            <a:ext cx="2049787" cy="135131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3" name="TextBox 52">
            <a:extLst>
              <a:ext uri="{FF2B5EF4-FFF2-40B4-BE49-F238E27FC236}">
                <a16:creationId xmlns:a16="http://schemas.microsoft.com/office/drawing/2014/main" id="{6FE820EC-B330-A246-AA88-61F49CF3BD1B}"/>
              </a:ext>
            </a:extLst>
          </p:cNvPr>
          <p:cNvSpPr txBox="1"/>
          <p:nvPr/>
        </p:nvSpPr>
        <p:spPr>
          <a:xfrm>
            <a:off x="6948537" y="4103532"/>
            <a:ext cx="1275160" cy="923330"/>
          </a:xfrm>
          <a:prstGeom prst="rect">
            <a:avLst/>
          </a:prstGeom>
          <a:noFill/>
        </p:spPr>
        <p:txBody>
          <a:bodyPr wrap="square" rtlCol="0">
            <a:spAutoFit/>
          </a:bodyPr>
          <a:lstStyle/>
          <a:p>
            <a:r>
              <a:rPr lang="en-US" sz="1350" dirty="0"/>
              <a:t>Recreational playing field / military square</a:t>
            </a:r>
          </a:p>
        </p:txBody>
      </p:sp>
      <p:sp>
        <p:nvSpPr>
          <p:cNvPr id="56" name="TextBox 55">
            <a:extLst>
              <a:ext uri="{FF2B5EF4-FFF2-40B4-BE49-F238E27FC236}">
                <a16:creationId xmlns:a16="http://schemas.microsoft.com/office/drawing/2014/main" id="{547720AF-DA26-B749-BF80-1D8C185C2A4F}"/>
              </a:ext>
            </a:extLst>
          </p:cNvPr>
          <p:cNvSpPr txBox="1"/>
          <p:nvPr/>
        </p:nvSpPr>
        <p:spPr>
          <a:xfrm>
            <a:off x="586449" y="3011401"/>
            <a:ext cx="1256617" cy="300082"/>
          </a:xfrm>
          <a:prstGeom prst="rect">
            <a:avLst/>
          </a:prstGeom>
          <a:noFill/>
        </p:spPr>
        <p:txBody>
          <a:bodyPr wrap="square" rtlCol="0">
            <a:spAutoFit/>
          </a:bodyPr>
          <a:lstStyle/>
          <a:p>
            <a:r>
              <a:rPr lang="en-US" sz="1350" dirty="0"/>
              <a:t>Comms Mast</a:t>
            </a:r>
          </a:p>
        </p:txBody>
      </p:sp>
      <p:cxnSp>
        <p:nvCxnSpPr>
          <p:cNvPr id="57" name="Straight Arrow Connector 56">
            <a:extLst>
              <a:ext uri="{FF2B5EF4-FFF2-40B4-BE49-F238E27FC236}">
                <a16:creationId xmlns:a16="http://schemas.microsoft.com/office/drawing/2014/main" id="{84613E3D-C154-F64C-8E4A-50EC0C7E4BF1}"/>
              </a:ext>
            </a:extLst>
          </p:cNvPr>
          <p:cNvCxnSpPr>
            <a:cxnSpLocks/>
            <a:stCxn id="56" idx="2"/>
          </p:cNvCxnSpPr>
          <p:nvPr/>
        </p:nvCxnSpPr>
        <p:spPr>
          <a:xfrm>
            <a:off x="1214758" y="3311483"/>
            <a:ext cx="503893" cy="4215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1" name="TextBox 60">
            <a:extLst>
              <a:ext uri="{FF2B5EF4-FFF2-40B4-BE49-F238E27FC236}">
                <a16:creationId xmlns:a16="http://schemas.microsoft.com/office/drawing/2014/main" id="{1AE1A5AE-E5D5-4E45-B10B-C89C993DF888}"/>
              </a:ext>
            </a:extLst>
          </p:cNvPr>
          <p:cNvSpPr txBox="1"/>
          <p:nvPr/>
        </p:nvSpPr>
        <p:spPr>
          <a:xfrm>
            <a:off x="4572000" y="5672366"/>
            <a:ext cx="1092783" cy="715581"/>
          </a:xfrm>
          <a:prstGeom prst="rect">
            <a:avLst/>
          </a:prstGeom>
          <a:noFill/>
        </p:spPr>
        <p:txBody>
          <a:bodyPr wrap="square" rtlCol="0">
            <a:spAutoFit/>
          </a:bodyPr>
          <a:lstStyle/>
          <a:p>
            <a:r>
              <a:rPr lang="en-US" sz="1350" dirty="0"/>
              <a:t>Fuel Farm &amp; Generators</a:t>
            </a:r>
          </a:p>
        </p:txBody>
      </p:sp>
      <p:cxnSp>
        <p:nvCxnSpPr>
          <p:cNvPr id="62" name="Straight Arrow Connector 61">
            <a:extLst>
              <a:ext uri="{FF2B5EF4-FFF2-40B4-BE49-F238E27FC236}">
                <a16:creationId xmlns:a16="http://schemas.microsoft.com/office/drawing/2014/main" id="{965D2519-0E1C-8542-8D7B-062BE49D5BFC}"/>
              </a:ext>
            </a:extLst>
          </p:cNvPr>
          <p:cNvCxnSpPr>
            <a:cxnSpLocks/>
          </p:cNvCxnSpPr>
          <p:nvPr/>
        </p:nvCxnSpPr>
        <p:spPr>
          <a:xfrm flipV="1">
            <a:off x="5258679" y="5484082"/>
            <a:ext cx="66365" cy="19095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6" name="TextBox 65">
            <a:extLst>
              <a:ext uri="{FF2B5EF4-FFF2-40B4-BE49-F238E27FC236}">
                <a16:creationId xmlns:a16="http://schemas.microsoft.com/office/drawing/2014/main" id="{C08A6601-459D-9746-A499-F422C4CE04A0}"/>
              </a:ext>
            </a:extLst>
          </p:cNvPr>
          <p:cNvSpPr txBox="1"/>
          <p:nvPr/>
        </p:nvSpPr>
        <p:spPr>
          <a:xfrm>
            <a:off x="6119336" y="5072360"/>
            <a:ext cx="1010223" cy="715581"/>
          </a:xfrm>
          <a:prstGeom prst="rect">
            <a:avLst/>
          </a:prstGeom>
          <a:noFill/>
        </p:spPr>
        <p:txBody>
          <a:bodyPr wrap="square" rtlCol="0">
            <a:spAutoFit/>
          </a:bodyPr>
          <a:lstStyle/>
          <a:p>
            <a:r>
              <a:rPr lang="en-US" sz="1350" dirty="0"/>
              <a:t>Water Treatment Plant</a:t>
            </a:r>
          </a:p>
        </p:txBody>
      </p:sp>
      <p:cxnSp>
        <p:nvCxnSpPr>
          <p:cNvPr id="67" name="Straight Arrow Connector 66">
            <a:extLst>
              <a:ext uri="{FF2B5EF4-FFF2-40B4-BE49-F238E27FC236}">
                <a16:creationId xmlns:a16="http://schemas.microsoft.com/office/drawing/2014/main" id="{ED1563ED-748B-394C-BF56-4A1F8E81C615}"/>
              </a:ext>
            </a:extLst>
          </p:cNvPr>
          <p:cNvCxnSpPr>
            <a:cxnSpLocks/>
          </p:cNvCxnSpPr>
          <p:nvPr/>
        </p:nvCxnSpPr>
        <p:spPr>
          <a:xfrm flipH="1" flipV="1">
            <a:off x="5975763" y="5419177"/>
            <a:ext cx="137671" cy="1892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C8673C88-E6A3-5D40-A919-7FAF93BBF157}"/>
              </a:ext>
            </a:extLst>
          </p:cNvPr>
          <p:cNvSpPr txBox="1"/>
          <p:nvPr/>
        </p:nvSpPr>
        <p:spPr>
          <a:xfrm>
            <a:off x="6499049" y="443218"/>
            <a:ext cx="2432559" cy="715581"/>
          </a:xfrm>
          <a:prstGeom prst="rect">
            <a:avLst/>
          </a:prstGeom>
          <a:noFill/>
        </p:spPr>
        <p:txBody>
          <a:bodyPr wrap="square" rtlCol="0">
            <a:spAutoFit/>
          </a:bodyPr>
          <a:lstStyle/>
          <a:p>
            <a:r>
              <a:rPr lang="en-US" sz="1350" dirty="0">
                <a:solidFill>
                  <a:srgbClr val="FF0000"/>
                </a:solidFill>
              </a:rPr>
              <a:t>participant Map</a:t>
            </a:r>
          </a:p>
          <a:p>
            <a:r>
              <a:rPr lang="en-US" sz="1350" dirty="0">
                <a:solidFill>
                  <a:srgbClr val="FF0000"/>
                </a:solidFill>
              </a:rPr>
              <a:t>(Proposed Layout from Recce)</a:t>
            </a:r>
          </a:p>
        </p:txBody>
      </p:sp>
      <p:sp>
        <p:nvSpPr>
          <p:cNvPr id="71" name="Rectangle 70">
            <a:extLst>
              <a:ext uri="{FF2B5EF4-FFF2-40B4-BE49-F238E27FC236}">
                <a16:creationId xmlns:a16="http://schemas.microsoft.com/office/drawing/2014/main" id="{9FA5A398-3C34-9C4E-A908-70BAA5D1C86A}"/>
              </a:ext>
            </a:extLst>
          </p:cNvPr>
          <p:cNvSpPr/>
          <p:nvPr/>
        </p:nvSpPr>
        <p:spPr>
          <a:xfrm rot="1581762">
            <a:off x="2218334" y="1510570"/>
            <a:ext cx="508262" cy="164345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350" dirty="0">
                <a:solidFill>
                  <a:schemeClr val="tx1"/>
                </a:solidFill>
              </a:rPr>
              <a:t>Parking</a:t>
            </a:r>
          </a:p>
        </p:txBody>
      </p:sp>
      <p:cxnSp>
        <p:nvCxnSpPr>
          <p:cNvPr id="73" name="Straight Arrow Connector 72">
            <a:extLst>
              <a:ext uri="{FF2B5EF4-FFF2-40B4-BE49-F238E27FC236}">
                <a16:creationId xmlns:a16="http://schemas.microsoft.com/office/drawing/2014/main" id="{0F8639DE-F1B8-8043-A16F-A84D3E8ADC5E}"/>
              </a:ext>
            </a:extLst>
          </p:cNvPr>
          <p:cNvCxnSpPr/>
          <p:nvPr/>
        </p:nvCxnSpPr>
        <p:spPr>
          <a:xfrm flipV="1">
            <a:off x="264459" y="4521876"/>
            <a:ext cx="0" cy="946846"/>
          </a:xfrm>
          <a:prstGeom prst="straightConnector1">
            <a:avLst/>
          </a:prstGeom>
          <a:ln w="666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4" name="TextBox 73">
            <a:extLst>
              <a:ext uri="{FF2B5EF4-FFF2-40B4-BE49-F238E27FC236}">
                <a16:creationId xmlns:a16="http://schemas.microsoft.com/office/drawing/2014/main" id="{D1D3D6C8-FD27-7848-A12E-03F3B544161B}"/>
              </a:ext>
            </a:extLst>
          </p:cNvPr>
          <p:cNvSpPr txBox="1"/>
          <p:nvPr/>
        </p:nvSpPr>
        <p:spPr>
          <a:xfrm>
            <a:off x="138653" y="5426287"/>
            <a:ext cx="1749297" cy="300082"/>
          </a:xfrm>
          <a:prstGeom prst="rect">
            <a:avLst/>
          </a:prstGeom>
          <a:noFill/>
        </p:spPr>
        <p:txBody>
          <a:bodyPr wrap="square" rtlCol="0">
            <a:spAutoFit/>
          </a:bodyPr>
          <a:lstStyle/>
          <a:p>
            <a:r>
              <a:rPr lang="en-US" sz="1350" dirty="0"/>
              <a:t>N</a:t>
            </a:r>
          </a:p>
        </p:txBody>
      </p:sp>
    </p:spTree>
    <p:extLst>
      <p:ext uri="{BB962C8B-B14F-4D97-AF65-F5344CB8AC3E}">
        <p14:creationId xmlns:p14="http://schemas.microsoft.com/office/powerpoint/2010/main" val="41102144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9963508-D217-D249-A86E-1829F94D89A2}"/>
              </a:ext>
            </a:extLst>
          </p:cNvPr>
          <p:cNvSpPr/>
          <p:nvPr/>
        </p:nvSpPr>
        <p:spPr>
          <a:xfrm>
            <a:off x="2427679" y="2033751"/>
            <a:ext cx="3966212" cy="30809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 name="Rectangle 2">
            <a:extLst>
              <a:ext uri="{FF2B5EF4-FFF2-40B4-BE49-F238E27FC236}">
                <a16:creationId xmlns:a16="http://schemas.microsoft.com/office/drawing/2014/main" id="{2EAD66AE-A084-814C-BEF5-0BBC3857FF9A}"/>
              </a:ext>
            </a:extLst>
          </p:cNvPr>
          <p:cNvSpPr/>
          <p:nvPr/>
        </p:nvSpPr>
        <p:spPr>
          <a:xfrm rot="21588199">
            <a:off x="1737253" y="1663297"/>
            <a:ext cx="5342922" cy="382086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 name="TextBox 3">
            <a:extLst>
              <a:ext uri="{FF2B5EF4-FFF2-40B4-BE49-F238E27FC236}">
                <a16:creationId xmlns:a16="http://schemas.microsoft.com/office/drawing/2014/main" id="{5F84A4B2-616A-6541-B58F-C2E3FD5DED20}"/>
              </a:ext>
            </a:extLst>
          </p:cNvPr>
          <p:cNvSpPr txBox="1"/>
          <p:nvPr/>
        </p:nvSpPr>
        <p:spPr>
          <a:xfrm>
            <a:off x="2743582" y="1293710"/>
            <a:ext cx="3656835" cy="300082"/>
          </a:xfrm>
          <a:prstGeom prst="rect">
            <a:avLst/>
          </a:prstGeom>
          <a:noFill/>
        </p:spPr>
        <p:txBody>
          <a:bodyPr wrap="none" rtlCol="0">
            <a:spAutoFit/>
          </a:bodyPr>
          <a:lstStyle/>
          <a:p>
            <a:r>
              <a:rPr lang="en-GB" sz="1350" dirty="0"/>
              <a:t>Internal Structure of Ammunition Storage Site</a:t>
            </a:r>
          </a:p>
        </p:txBody>
      </p:sp>
      <p:cxnSp>
        <p:nvCxnSpPr>
          <p:cNvPr id="5" name="Straight Connector 4">
            <a:extLst>
              <a:ext uri="{FF2B5EF4-FFF2-40B4-BE49-F238E27FC236}">
                <a16:creationId xmlns:a16="http://schemas.microsoft.com/office/drawing/2014/main" id="{207D4CF2-0BF1-407B-8288-D59E54E3BE46}"/>
              </a:ext>
            </a:extLst>
          </p:cNvPr>
          <p:cNvCxnSpPr>
            <a:cxnSpLocks/>
          </p:cNvCxnSpPr>
          <p:nvPr/>
        </p:nvCxnSpPr>
        <p:spPr>
          <a:xfrm>
            <a:off x="1730710" y="5614016"/>
            <a:ext cx="5346005" cy="9443"/>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20D43A66-C9B1-4D19-AF8C-9A81EDB5DD73}"/>
              </a:ext>
            </a:extLst>
          </p:cNvPr>
          <p:cNvSpPr txBox="1"/>
          <p:nvPr/>
        </p:nvSpPr>
        <p:spPr>
          <a:xfrm>
            <a:off x="1396910" y="5526461"/>
            <a:ext cx="364523" cy="507831"/>
          </a:xfrm>
          <a:prstGeom prst="rect">
            <a:avLst/>
          </a:prstGeom>
          <a:noFill/>
        </p:spPr>
        <p:txBody>
          <a:bodyPr wrap="square" rtlCol="0">
            <a:spAutoFit/>
          </a:bodyPr>
          <a:lstStyle/>
          <a:p>
            <a:r>
              <a:rPr lang="en-US" sz="1350" dirty="0"/>
              <a:t>0m</a:t>
            </a:r>
          </a:p>
        </p:txBody>
      </p:sp>
      <p:sp>
        <p:nvSpPr>
          <p:cNvPr id="7" name="TextBox 6">
            <a:extLst>
              <a:ext uri="{FF2B5EF4-FFF2-40B4-BE49-F238E27FC236}">
                <a16:creationId xmlns:a16="http://schemas.microsoft.com/office/drawing/2014/main" id="{DDC263D4-5C76-4990-A8CC-7D7F9A6C45B6}"/>
              </a:ext>
            </a:extLst>
          </p:cNvPr>
          <p:cNvSpPr txBox="1"/>
          <p:nvPr/>
        </p:nvSpPr>
        <p:spPr>
          <a:xfrm>
            <a:off x="6863803" y="5662860"/>
            <a:ext cx="685133" cy="300082"/>
          </a:xfrm>
          <a:prstGeom prst="rect">
            <a:avLst/>
          </a:prstGeom>
          <a:noFill/>
        </p:spPr>
        <p:txBody>
          <a:bodyPr wrap="square" rtlCol="0">
            <a:spAutoFit/>
          </a:bodyPr>
          <a:lstStyle/>
          <a:p>
            <a:r>
              <a:rPr lang="en-US" sz="1350" dirty="0"/>
              <a:t>500m</a:t>
            </a:r>
          </a:p>
        </p:txBody>
      </p:sp>
      <p:sp>
        <p:nvSpPr>
          <p:cNvPr id="8" name="TextBox 7">
            <a:extLst>
              <a:ext uri="{FF2B5EF4-FFF2-40B4-BE49-F238E27FC236}">
                <a16:creationId xmlns:a16="http://schemas.microsoft.com/office/drawing/2014/main" id="{41C8FFA0-C7B3-4B74-98AB-800B659800E7}"/>
              </a:ext>
            </a:extLst>
          </p:cNvPr>
          <p:cNvSpPr txBox="1"/>
          <p:nvPr/>
        </p:nvSpPr>
        <p:spPr>
          <a:xfrm>
            <a:off x="4229434" y="5733441"/>
            <a:ext cx="685133" cy="300082"/>
          </a:xfrm>
          <a:prstGeom prst="rect">
            <a:avLst/>
          </a:prstGeom>
          <a:noFill/>
        </p:spPr>
        <p:txBody>
          <a:bodyPr wrap="square" rtlCol="0">
            <a:spAutoFit/>
          </a:bodyPr>
          <a:lstStyle/>
          <a:p>
            <a:r>
              <a:rPr lang="en-US" sz="1350" dirty="0"/>
              <a:t>250m</a:t>
            </a:r>
          </a:p>
        </p:txBody>
      </p:sp>
      <p:cxnSp>
        <p:nvCxnSpPr>
          <p:cNvPr id="9" name="Straight Connector 8">
            <a:extLst>
              <a:ext uri="{FF2B5EF4-FFF2-40B4-BE49-F238E27FC236}">
                <a16:creationId xmlns:a16="http://schemas.microsoft.com/office/drawing/2014/main" id="{20D06C37-8CEA-446C-A7FF-ECABE1F12834}"/>
              </a:ext>
            </a:extLst>
          </p:cNvPr>
          <p:cNvCxnSpPr>
            <a:cxnSpLocks/>
          </p:cNvCxnSpPr>
          <p:nvPr/>
        </p:nvCxnSpPr>
        <p:spPr>
          <a:xfrm flipV="1">
            <a:off x="1740713" y="5574842"/>
            <a:ext cx="0" cy="4643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C2EE3C04-7B8E-421B-B9C0-0E059E1400AD}"/>
              </a:ext>
            </a:extLst>
          </p:cNvPr>
          <p:cNvCxnSpPr>
            <a:cxnSpLocks/>
          </p:cNvCxnSpPr>
          <p:nvPr/>
        </p:nvCxnSpPr>
        <p:spPr>
          <a:xfrm>
            <a:off x="4502490" y="5581438"/>
            <a:ext cx="0" cy="4643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9F8D00C6-7E95-4EE9-A7A9-BB85444A6ACD}"/>
              </a:ext>
            </a:extLst>
          </p:cNvPr>
          <p:cNvCxnSpPr>
            <a:cxnSpLocks/>
          </p:cNvCxnSpPr>
          <p:nvPr/>
        </p:nvCxnSpPr>
        <p:spPr>
          <a:xfrm>
            <a:off x="1658208" y="1654137"/>
            <a:ext cx="0" cy="383918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4E626176-E95A-4440-A9F9-D48E8002BAE5}"/>
              </a:ext>
            </a:extLst>
          </p:cNvPr>
          <p:cNvCxnSpPr>
            <a:cxnSpLocks/>
          </p:cNvCxnSpPr>
          <p:nvPr/>
        </p:nvCxnSpPr>
        <p:spPr>
          <a:xfrm>
            <a:off x="7061771" y="5586078"/>
            <a:ext cx="0" cy="4643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09318BC8-C7FC-4923-9353-0E02C8F41446}"/>
              </a:ext>
            </a:extLst>
          </p:cNvPr>
          <p:cNvSpPr txBox="1"/>
          <p:nvPr/>
        </p:nvSpPr>
        <p:spPr>
          <a:xfrm>
            <a:off x="1009327" y="1516953"/>
            <a:ext cx="685133" cy="300082"/>
          </a:xfrm>
          <a:prstGeom prst="rect">
            <a:avLst/>
          </a:prstGeom>
          <a:noFill/>
        </p:spPr>
        <p:txBody>
          <a:bodyPr wrap="square" rtlCol="0">
            <a:spAutoFit/>
          </a:bodyPr>
          <a:lstStyle/>
          <a:p>
            <a:r>
              <a:rPr lang="en-US" sz="1350" dirty="0" err="1"/>
              <a:t>350m</a:t>
            </a:r>
            <a:endParaRPr lang="en-US" sz="1350" dirty="0"/>
          </a:p>
        </p:txBody>
      </p:sp>
      <p:cxnSp>
        <p:nvCxnSpPr>
          <p:cNvPr id="29" name="Straight Connector 28">
            <a:extLst>
              <a:ext uri="{FF2B5EF4-FFF2-40B4-BE49-F238E27FC236}">
                <a16:creationId xmlns:a16="http://schemas.microsoft.com/office/drawing/2014/main" id="{F9C6CB8D-7540-42E8-BBB2-02E334C1E08F}"/>
              </a:ext>
            </a:extLst>
          </p:cNvPr>
          <p:cNvCxnSpPr>
            <a:cxnSpLocks/>
          </p:cNvCxnSpPr>
          <p:nvPr/>
        </p:nvCxnSpPr>
        <p:spPr>
          <a:xfrm flipH="1">
            <a:off x="1658209" y="5493324"/>
            <a:ext cx="36251"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3A179107-772B-4480-BEC6-199F626B1549}"/>
              </a:ext>
            </a:extLst>
          </p:cNvPr>
          <p:cNvCxnSpPr>
            <a:cxnSpLocks/>
            <a:endCxn id="28" idx="3"/>
          </p:cNvCxnSpPr>
          <p:nvPr/>
        </p:nvCxnSpPr>
        <p:spPr>
          <a:xfrm>
            <a:off x="1658209" y="1654138"/>
            <a:ext cx="36251" cy="1285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074F1848-0821-46A5-8CF8-A16B6863D385}"/>
              </a:ext>
            </a:extLst>
          </p:cNvPr>
          <p:cNvCxnSpPr>
            <a:cxnSpLocks/>
          </p:cNvCxnSpPr>
          <p:nvPr/>
        </p:nvCxnSpPr>
        <p:spPr>
          <a:xfrm rot="20464323" flipV="1">
            <a:off x="264459" y="4521876"/>
            <a:ext cx="0" cy="946846"/>
          </a:xfrm>
          <a:prstGeom prst="straightConnector1">
            <a:avLst/>
          </a:prstGeom>
          <a:ln w="666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88E9317C-B5AD-4E25-B4E2-365671D9E406}"/>
              </a:ext>
            </a:extLst>
          </p:cNvPr>
          <p:cNvSpPr txBox="1"/>
          <p:nvPr/>
        </p:nvSpPr>
        <p:spPr>
          <a:xfrm rot="20464323">
            <a:off x="272763" y="5191006"/>
            <a:ext cx="1594431" cy="300082"/>
          </a:xfrm>
          <a:prstGeom prst="rect">
            <a:avLst/>
          </a:prstGeom>
          <a:noFill/>
        </p:spPr>
        <p:txBody>
          <a:bodyPr wrap="square" rtlCol="0">
            <a:spAutoFit/>
          </a:bodyPr>
          <a:lstStyle/>
          <a:p>
            <a:r>
              <a:rPr lang="en-US" sz="1350" dirty="0"/>
              <a:t>N</a:t>
            </a:r>
          </a:p>
        </p:txBody>
      </p:sp>
    </p:spTree>
    <p:extLst>
      <p:ext uri="{BB962C8B-B14F-4D97-AF65-F5344CB8AC3E}">
        <p14:creationId xmlns:p14="http://schemas.microsoft.com/office/powerpoint/2010/main" val="3134152361"/>
      </p:ext>
    </p:extLst>
  </p:cSld>
  <p:clrMapOvr>
    <a:masterClrMapping/>
  </p:clrMapOvr>
</p:sld>
</file>

<file path=ppt/theme/theme1.xml><?xml version="1.0" encoding="utf-8"?>
<a:theme xmlns:a="http://schemas.openxmlformats.org/drawingml/2006/main" name="Office Theme">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985ec44e-1bab-4c0b-9df0-6ba128686fc9" xsi:nil="true"/>
    <lcf76f155ced4ddcb4097134ff3c332f xmlns="ffaef953-2cda-4d9d-b070-85228d2d3b5f">
      <Terms xmlns="http://schemas.microsoft.com/office/infopath/2007/PartnerControls"/>
    </lcf76f155ced4ddcb4097134ff3c332f>
    <_Flow_SignoffStatus xmlns="ffaef953-2cda-4d9d-b070-85228d2d3b5f" xsi:nil="true"/>
    <_x0023_ xmlns="ffaef953-2cda-4d9d-b070-85228d2d3b5f"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52591365DD56D4D8750E674CD62EF32" ma:contentTypeVersion="22" ma:contentTypeDescription="Create a new document." ma:contentTypeScope="" ma:versionID="ec27a2a93bb6a254e48540e5054f4e50">
  <xsd:schema xmlns:xsd="http://www.w3.org/2001/XMLSchema" xmlns:xs="http://www.w3.org/2001/XMLSchema" xmlns:p="http://schemas.microsoft.com/office/2006/metadata/properties" xmlns:ns2="ffaef953-2cda-4d9d-b070-85228d2d3b5f" xmlns:ns3="756f3f7a-cc20-4157-bc78-ddc9769d8db6" xmlns:ns4="985ec44e-1bab-4c0b-9df0-6ba128686fc9" targetNamespace="http://schemas.microsoft.com/office/2006/metadata/properties" ma:root="true" ma:fieldsID="70f94bd43e4a92ff9f0423f892b53530" ns2:_="" ns3:_="" ns4:_="">
    <xsd:import namespace="ffaef953-2cda-4d9d-b070-85228d2d3b5f"/>
    <xsd:import namespace="756f3f7a-cc20-4157-bc78-ddc9769d8db6"/>
    <xsd:import namespace="985ec44e-1bab-4c0b-9df0-6ba128686fc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_x0023_"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2:_Flow_SignoffStatus" minOccurs="0"/>
                <xsd:element ref="ns2:MediaLengthInSeconds" minOccurs="0"/>
                <xsd:element ref="ns4:TaxCatchAll" minOccurs="0"/>
                <xsd:element ref="ns2:lcf76f155ced4ddcb4097134ff3c332f"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faef953-2cda-4d9d-b070-85228d2d3b5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_x0023_" ma:index="12" nillable="true" ma:displayName="#" ma:format="Dropdown" ma:internalName="_x0023_" ma:percentage="FALSE">
      <xsd:simpleType>
        <xsd:restriction base="dms:Number"/>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_Flow_SignoffStatus" ma:index="21" nillable="true" ma:displayName="Sign-off status" ma:internalName="Sign_x002d_off_x0020_status">
      <xsd:simpleType>
        <xsd:restriction base="dms:Text"/>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56f3f7a-cc20-4157-bc78-ddc9769d8db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85ec44e-1bab-4c0b-9df0-6ba128686fc9"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d48d4a9f-cfb2-42af-b391-1b84484739eb}" ma:internalName="TaxCatchAll" ma:showField="CatchAllData" ma:web="756f3f7a-cc20-4157-bc78-ddc9769d8db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1F1F03D-4112-450A-BE70-B2B3B5BC7F22}">
  <ds:schemaRefs>
    <ds:schemaRef ds:uri="http://purl.org/dc/dcmitype/"/>
    <ds:schemaRef ds:uri="b56d6760-b380-4122-9876-28594ce256dd"/>
    <ds:schemaRef ds:uri="http://www.w3.org/XML/1998/namespace"/>
    <ds:schemaRef ds:uri="http://schemas.microsoft.com/office/infopath/2007/PartnerControls"/>
    <ds:schemaRef ds:uri="http://purl.org/dc/terms/"/>
    <ds:schemaRef ds:uri="http://schemas.microsoft.com/office/2006/documentManagement/types"/>
    <ds:schemaRef ds:uri="http://purl.org/dc/elements/1.1/"/>
    <ds:schemaRef ds:uri="http://schemas.microsoft.com/office/2006/metadata/properties"/>
    <ds:schemaRef ds:uri="http://schemas.openxmlformats.org/package/2006/metadata/core-properties"/>
    <ds:schemaRef ds:uri="52653c9e-d874-4f93-8b61-023a65a31c40"/>
    <ds:schemaRef ds:uri="985ec44e-1bab-4c0b-9df0-6ba128686fc9"/>
    <ds:schemaRef ds:uri="db065248-edff-472c-af6e-a9abf8433378"/>
  </ds:schemaRefs>
</ds:datastoreItem>
</file>

<file path=customXml/itemProps2.xml><?xml version="1.0" encoding="utf-8"?>
<ds:datastoreItem xmlns:ds="http://schemas.openxmlformats.org/officeDocument/2006/customXml" ds:itemID="{9FDB4D28-5C41-459A-A9DC-74F9EF6C710B}"/>
</file>

<file path=customXml/itemProps3.xml><?xml version="1.0" encoding="utf-8"?>
<ds:datastoreItem xmlns:ds="http://schemas.openxmlformats.org/officeDocument/2006/customXml" ds:itemID="{00001632-E5AA-4C2E-A496-86D934AFF44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604</TotalTime>
  <Words>2020</Words>
  <Application>Microsoft Office PowerPoint</Application>
  <PresentationFormat>On-screen Show (4:3)</PresentationFormat>
  <Paragraphs>279</Paragraphs>
  <Slides>19</Slides>
  <Notes>19</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Office Theme</vt:lpstr>
      <vt:lpstr>PowerPoint Presentation</vt:lpstr>
      <vt:lpstr>Objective</vt:lpstr>
      <vt:lpstr>Lesson overview</vt:lpstr>
      <vt:lpstr>PowerPoint Presentation</vt:lpstr>
      <vt:lpstr>Task Overview</vt:lpstr>
      <vt:lpstr>Task Overview</vt:lpstr>
      <vt:lpstr>PowerPoint Presentation</vt:lpstr>
      <vt:lpstr>PowerPoint Presentation</vt:lpstr>
      <vt:lpstr>PowerPoint Presentation</vt:lpstr>
      <vt:lpstr>PowerPoint Presentation</vt:lpstr>
      <vt:lpstr>PowerPoint Presentation</vt:lpstr>
      <vt:lpstr>Task Deliverables</vt:lpstr>
      <vt:lpstr>Task Deliverables</vt:lpstr>
      <vt:lpstr>PowerPoint Presentation</vt:lpstr>
      <vt:lpstr>PowerPoint Presentation</vt:lpstr>
      <vt:lpstr>PowerPoint Presentation</vt:lpstr>
      <vt:lpstr>PowerPoint Presentation</vt:lpstr>
      <vt:lpstr>Lesson overview</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Rory Edwards</dc:creator>
  <cp:lastModifiedBy>Grantham Andrew</cp:lastModifiedBy>
  <cp:revision>97</cp:revision>
  <dcterms:created xsi:type="dcterms:W3CDTF">2021-06-15T14:01:19Z</dcterms:created>
  <dcterms:modified xsi:type="dcterms:W3CDTF">2024-05-17T19:19:18Z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0x010100E52591365DD56D4D8750E674CD62EF32</vt:lpwstr>
  </property>
  <property fmtid="{D5CDD505-2E9C-101B-9397-08002B2CF9AE}" pid="3" name="MediaServiceImageTags">
    <vt:lpwstr/>
  </property>
</Properties>
</file>